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3" roundtripDataSignature="AMtx7mggkD2bSQzrw1r+NLczCSKdAbZF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3" name="Google Shape;16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9" name="Google Shape;16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6" name="Google Shape;16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1" name="Shape 1621"/>
        <p:cNvGrpSpPr/>
        <p:nvPr/>
      </p:nvGrpSpPr>
      <p:grpSpPr>
        <a:xfrm>
          <a:off x="0" y="0"/>
          <a:ext cx="0" cy="0"/>
          <a:chOff x="0" y="0"/>
          <a:chExt cx="0" cy="0"/>
        </a:xfrm>
      </p:grpSpPr>
      <p:sp>
        <p:nvSpPr>
          <p:cNvPr id="1622" name="Google Shape;162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3" name="Google Shape;16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9" name="Google Shape;16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7" name="Google Shape;163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2" name="Shape 1642"/>
        <p:cNvGrpSpPr/>
        <p:nvPr/>
      </p:nvGrpSpPr>
      <p:grpSpPr>
        <a:xfrm>
          <a:off x="0" y="0"/>
          <a:ext cx="0" cy="0"/>
          <a:chOff x="0" y="0"/>
          <a:chExt cx="0" cy="0"/>
        </a:xfrm>
      </p:grpSpPr>
      <p:sp>
        <p:nvSpPr>
          <p:cNvPr id="1643" name="Google Shape;164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4" name="Google Shape;16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6" name="Google Shape;14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0" name="Google Shape;148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3" name="Google Shape;14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0" name="Google Shape;15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 name="Shape 10"/>
        <p:cNvGrpSpPr/>
        <p:nvPr/>
      </p:nvGrpSpPr>
      <p:grpSpPr>
        <a:xfrm>
          <a:off x="0" y="0"/>
          <a:ext cx="0" cy="0"/>
          <a:chOff x="0" y="0"/>
          <a:chExt cx="0" cy="0"/>
        </a:xfrm>
      </p:grpSpPr>
      <p:sp>
        <p:nvSpPr>
          <p:cNvPr id="11" name="Google Shape;11;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9" name="Shape 39"/>
        <p:cNvGrpSpPr/>
        <p:nvPr/>
      </p:nvGrpSpPr>
      <p:grpSpPr>
        <a:xfrm>
          <a:off x="0" y="0"/>
          <a:ext cx="0" cy="0"/>
          <a:chOff x="0" y="0"/>
          <a:chExt cx="0" cy="0"/>
        </a:xfrm>
      </p:grpSpPr>
      <p:sp>
        <p:nvSpPr>
          <p:cNvPr id="40" name="Google Shape;40;p37"/>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3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20"/>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0"/>
          <p:cNvSpPr txBox="1"/>
          <p:nvPr>
            <p:ph idx="1" type="body"/>
          </p:nvPr>
        </p:nvSpPr>
        <p:spPr>
          <a:xfrm>
            <a:off x="609600" y="1600201"/>
            <a:ext cx="10972800" cy="4525963"/>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54" name="Shape 54"/>
        <p:cNvGrpSpPr/>
        <p:nvPr/>
      </p:nvGrpSpPr>
      <p:grpSpPr>
        <a:xfrm>
          <a:off x="0" y="0"/>
          <a:ext cx="0" cy="0"/>
          <a:chOff x="0" y="0"/>
          <a:chExt cx="0" cy="0"/>
        </a:xfrm>
      </p:grpSpPr>
      <p:sp>
        <p:nvSpPr>
          <p:cNvPr id="55" name="Google Shape;55;p21"/>
          <p:cNvSpPr/>
          <p:nvPr/>
        </p:nvSpPr>
        <p:spPr>
          <a:xfrm>
            <a:off x="0" y="0"/>
            <a:ext cx="12192000" cy="748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6" name="Shape 56"/>
        <p:cNvGrpSpPr/>
        <p:nvPr/>
      </p:nvGrpSpPr>
      <p:grpSpPr>
        <a:xfrm>
          <a:off x="0" y="0"/>
          <a:ext cx="0" cy="0"/>
          <a:chOff x="0" y="0"/>
          <a:chExt cx="0" cy="0"/>
        </a:xfrm>
      </p:grpSpPr>
      <p:sp>
        <p:nvSpPr>
          <p:cNvPr id="57" name="Google Shape;57;p23"/>
          <p:cNvSpPr txBox="1"/>
          <p:nvPr>
            <p:ph type="ctrTitle"/>
          </p:nvPr>
        </p:nvSpPr>
        <p:spPr>
          <a:xfrm>
            <a:off x="1097280" y="665021"/>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3"/>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Arial"/>
                <a:ea typeface="Arial"/>
                <a:cs typeface="Arial"/>
                <a:sym typeface="Arial"/>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59" name="Google Shape;59;p23"/>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0" name="Shape 60"/>
        <p:cNvGrpSpPr/>
        <p:nvPr/>
      </p:nvGrpSpPr>
      <p:grpSpPr>
        <a:xfrm>
          <a:off x="0" y="0"/>
          <a:ext cx="0" cy="0"/>
          <a:chOff x="0" y="0"/>
          <a:chExt cx="0" cy="0"/>
        </a:xfrm>
      </p:grpSpPr>
      <p:sp>
        <p:nvSpPr>
          <p:cNvPr id="61" name="Google Shape;61;p24"/>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24"/>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2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5"/>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6" name="Google Shape;66;p25"/>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25"/>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8" name="Google Shape;68;p25"/>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26"/>
          <p:cNvSpPr txBox="1"/>
          <p:nvPr>
            <p:ph type="title"/>
          </p:nvPr>
        </p:nvSpPr>
        <p:spPr>
          <a:xfrm>
            <a:off x="0" y="303381"/>
            <a:ext cx="12192000" cy="715950"/>
          </a:xfrm>
          <a:prstGeom prst="rect">
            <a:avLst/>
          </a:prstGeom>
          <a:noFill/>
          <a:ln>
            <a:noFill/>
          </a:ln>
        </p:spPr>
        <p:txBody>
          <a:bodyPr anchorCtr="0" anchor="b" bIns="45700" lIns="91425" spcFirstLastPara="1" rIns="91425" wrap="square" tIns="45700">
            <a:noAutofit/>
          </a:bodyPr>
          <a:lstStyle>
            <a:lvl1pPr lvl="0" algn="ctr">
              <a:lnSpc>
                <a:spcPct val="85000"/>
              </a:lnSpc>
              <a:spcBef>
                <a:spcPts val="0"/>
              </a:spcBef>
              <a:spcAft>
                <a:spcPts val="0"/>
              </a:spcAft>
              <a:buClr>
                <a:srgbClr val="3F3F3F"/>
              </a:buClr>
              <a:buSzPts val="4400"/>
              <a:buFont typeface="Arial"/>
              <a:buNone/>
              <a:defRPr sz="44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1" name="Shape 71"/>
        <p:cNvGrpSpPr/>
        <p:nvPr/>
      </p:nvGrpSpPr>
      <p:grpSpPr>
        <a:xfrm>
          <a:off x="0" y="0"/>
          <a:ext cx="0" cy="0"/>
          <a:chOff x="0" y="0"/>
          <a:chExt cx="0" cy="0"/>
        </a:xfrm>
      </p:grpSpPr>
      <p:sp>
        <p:nvSpPr>
          <p:cNvPr id="72" name="Google Shape;72;p27"/>
          <p:cNvSpPr/>
          <p:nvPr/>
        </p:nvSpPr>
        <p:spPr>
          <a:xfrm>
            <a:off x="561975" y="190007"/>
            <a:ext cx="11144250" cy="3486643"/>
          </a:xfrm>
          <a:prstGeom prst="rect">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 name="Google Shape;73;p27"/>
          <p:cNvSpPr txBox="1"/>
          <p:nvPr>
            <p:ph type="title"/>
          </p:nvPr>
        </p:nvSpPr>
        <p:spPr>
          <a:xfrm>
            <a:off x="1353076" y="346108"/>
            <a:ext cx="9565127" cy="426461"/>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nvSpPr>
        <p:spPr>
          <a:xfrm>
            <a:off x="866775" y="4406869"/>
            <a:ext cx="1980518" cy="32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Name Here</a:t>
            </a:r>
            <a:endParaRPr b="1" sz="1400">
              <a:solidFill>
                <a:schemeClr val="dk1"/>
              </a:solidFill>
              <a:latin typeface="Arial"/>
              <a:ea typeface="Arial"/>
              <a:cs typeface="Arial"/>
              <a:sym typeface="Arial"/>
            </a:endParaRPr>
          </a:p>
        </p:txBody>
      </p:sp>
      <p:sp>
        <p:nvSpPr>
          <p:cNvPr id="75" name="Google Shape;75;p27"/>
          <p:cNvSpPr txBox="1"/>
          <p:nvPr/>
        </p:nvSpPr>
        <p:spPr>
          <a:xfrm>
            <a:off x="866775" y="4705438"/>
            <a:ext cx="1980518" cy="32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b="0" lang="en-US" sz="1200">
                <a:solidFill>
                  <a:schemeClr val="dk1"/>
                </a:solidFill>
                <a:latin typeface="Arial"/>
                <a:ea typeface="Arial"/>
                <a:cs typeface="Arial"/>
                <a:sym typeface="Arial"/>
              </a:rPr>
              <a:t>Director</a:t>
            </a:r>
            <a:endParaRPr/>
          </a:p>
        </p:txBody>
      </p:sp>
      <p:grpSp>
        <p:nvGrpSpPr>
          <p:cNvPr id="76" name="Google Shape;76;p27"/>
          <p:cNvGrpSpPr/>
          <p:nvPr/>
        </p:nvGrpSpPr>
        <p:grpSpPr>
          <a:xfrm>
            <a:off x="1244415" y="5835187"/>
            <a:ext cx="1225241" cy="352558"/>
            <a:chOff x="3130166" y="5667342"/>
            <a:chExt cx="1254837" cy="361074"/>
          </a:xfrm>
        </p:grpSpPr>
        <p:sp>
          <p:nvSpPr>
            <p:cNvPr id="77" name="Google Shape;77;p27"/>
            <p:cNvSpPr/>
            <p:nvPr/>
          </p:nvSpPr>
          <p:spPr>
            <a:xfrm>
              <a:off x="4023929" y="5667342"/>
              <a:ext cx="361074" cy="361074"/>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8" name="Google Shape;78;p27"/>
            <p:cNvSpPr/>
            <p:nvPr/>
          </p:nvSpPr>
          <p:spPr>
            <a:xfrm>
              <a:off x="3130166" y="5667342"/>
              <a:ext cx="361074" cy="361074"/>
            </a:xfrm>
            <a:custGeom>
              <a:rect b="b" l="l" r="r" t="t"/>
              <a:pathLst>
                <a:path extrusionOk="0" h="720000" w="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 name="Google Shape;79;p27"/>
            <p:cNvSpPr/>
            <p:nvPr/>
          </p:nvSpPr>
          <p:spPr>
            <a:xfrm>
              <a:off x="3577047" y="5667342"/>
              <a:ext cx="361074" cy="361074"/>
            </a:xfrm>
            <a:custGeom>
              <a:rect b="b" l="l" r="r" t="t"/>
              <a:pathLst>
                <a:path extrusionOk="0" h="3960000" w="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80" name="Google Shape;80;p27"/>
          <p:cNvSpPr/>
          <p:nvPr/>
        </p:nvSpPr>
        <p:spPr>
          <a:xfrm>
            <a:off x="866775" y="4994482"/>
            <a:ext cx="198051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Get a modern PowerPoint  Presentation that is beautifully designed.    </a:t>
            </a:r>
            <a:endParaRPr/>
          </a:p>
        </p:txBody>
      </p:sp>
      <p:sp>
        <p:nvSpPr>
          <p:cNvPr id="81" name="Google Shape;81;p27"/>
          <p:cNvSpPr txBox="1"/>
          <p:nvPr/>
        </p:nvSpPr>
        <p:spPr>
          <a:xfrm>
            <a:off x="3676650" y="4406869"/>
            <a:ext cx="1980518" cy="32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Name Here</a:t>
            </a:r>
            <a:endParaRPr b="1" sz="1400">
              <a:solidFill>
                <a:schemeClr val="dk1"/>
              </a:solidFill>
              <a:latin typeface="Arial"/>
              <a:ea typeface="Arial"/>
              <a:cs typeface="Arial"/>
              <a:sym typeface="Arial"/>
            </a:endParaRPr>
          </a:p>
        </p:txBody>
      </p:sp>
      <p:sp>
        <p:nvSpPr>
          <p:cNvPr id="82" name="Google Shape;82;p27"/>
          <p:cNvSpPr txBox="1"/>
          <p:nvPr/>
        </p:nvSpPr>
        <p:spPr>
          <a:xfrm>
            <a:off x="3676650" y="4705438"/>
            <a:ext cx="1980518" cy="32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b="0" lang="en-US" sz="1200">
                <a:solidFill>
                  <a:schemeClr val="dk1"/>
                </a:solidFill>
                <a:latin typeface="Arial"/>
                <a:ea typeface="Arial"/>
                <a:cs typeface="Arial"/>
                <a:sym typeface="Arial"/>
              </a:rPr>
              <a:t>Director</a:t>
            </a:r>
            <a:endParaRPr/>
          </a:p>
        </p:txBody>
      </p:sp>
      <p:grpSp>
        <p:nvGrpSpPr>
          <p:cNvPr id="83" name="Google Shape;83;p27"/>
          <p:cNvGrpSpPr/>
          <p:nvPr/>
        </p:nvGrpSpPr>
        <p:grpSpPr>
          <a:xfrm>
            <a:off x="4054290" y="5835187"/>
            <a:ext cx="1225241" cy="352558"/>
            <a:chOff x="3130166" y="5667342"/>
            <a:chExt cx="1254837" cy="361074"/>
          </a:xfrm>
        </p:grpSpPr>
        <p:sp>
          <p:nvSpPr>
            <p:cNvPr id="84" name="Google Shape;84;p27"/>
            <p:cNvSpPr/>
            <p:nvPr/>
          </p:nvSpPr>
          <p:spPr>
            <a:xfrm>
              <a:off x="4023929" y="5667342"/>
              <a:ext cx="361074" cy="361074"/>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85" name="Google Shape;85;p27"/>
            <p:cNvSpPr/>
            <p:nvPr/>
          </p:nvSpPr>
          <p:spPr>
            <a:xfrm>
              <a:off x="3130166" y="5667342"/>
              <a:ext cx="361074" cy="361074"/>
            </a:xfrm>
            <a:custGeom>
              <a:rect b="b" l="l" r="r" t="t"/>
              <a:pathLst>
                <a:path extrusionOk="0" h="720000" w="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27"/>
            <p:cNvSpPr/>
            <p:nvPr/>
          </p:nvSpPr>
          <p:spPr>
            <a:xfrm>
              <a:off x="3577047" y="5667342"/>
              <a:ext cx="361074" cy="361074"/>
            </a:xfrm>
            <a:custGeom>
              <a:rect b="b" l="l" r="r" t="t"/>
              <a:pathLst>
                <a:path extrusionOk="0" h="3960000" w="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87" name="Google Shape;87;p27"/>
          <p:cNvSpPr/>
          <p:nvPr/>
        </p:nvSpPr>
        <p:spPr>
          <a:xfrm>
            <a:off x="3676650" y="4994482"/>
            <a:ext cx="198051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Get a modern PowerPoint  Presentation that is beautifully designed.    </a:t>
            </a:r>
            <a:endParaRPr/>
          </a:p>
        </p:txBody>
      </p:sp>
      <p:sp>
        <p:nvSpPr>
          <p:cNvPr id="88" name="Google Shape;88;p27"/>
          <p:cNvSpPr txBox="1"/>
          <p:nvPr/>
        </p:nvSpPr>
        <p:spPr>
          <a:xfrm>
            <a:off x="6534834" y="4406869"/>
            <a:ext cx="1980518" cy="32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Name Here</a:t>
            </a:r>
            <a:endParaRPr b="1" sz="1400">
              <a:solidFill>
                <a:schemeClr val="dk1"/>
              </a:solidFill>
              <a:latin typeface="Arial"/>
              <a:ea typeface="Arial"/>
              <a:cs typeface="Arial"/>
              <a:sym typeface="Arial"/>
            </a:endParaRPr>
          </a:p>
        </p:txBody>
      </p:sp>
      <p:sp>
        <p:nvSpPr>
          <p:cNvPr id="89" name="Google Shape;89;p27"/>
          <p:cNvSpPr txBox="1"/>
          <p:nvPr/>
        </p:nvSpPr>
        <p:spPr>
          <a:xfrm>
            <a:off x="6534834" y="4705438"/>
            <a:ext cx="1980518" cy="32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b="0" lang="en-US" sz="1200">
                <a:solidFill>
                  <a:schemeClr val="dk1"/>
                </a:solidFill>
                <a:latin typeface="Arial"/>
                <a:ea typeface="Arial"/>
                <a:cs typeface="Arial"/>
                <a:sym typeface="Arial"/>
              </a:rPr>
              <a:t>Director</a:t>
            </a:r>
            <a:endParaRPr/>
          </a:p>
        </p:txBody>
      </p:sp>
      <p:grpSp>
        <p:nvGrpSpPr>
          <p:cNvPr id="90" name="Google Shape;90;p27"/>
          <p:cNvGrpSpPr/>
          <p:nvPr/>
        </p:nvGrpSpPr>
        <p:grpSpPr>
          <a:xfrm>
            <a:off x="6912474" y="5835187"/>
            <a:ext cx="1225241" cy="352558"/>
            <a:chOff x="3130166" y="5667342"/>
            <a:chExt cx="1254837" cy="361074"/>
          </a:xfrm>
        </p:grpSpPr>
        <p:sp>
          <p:nvSpPr>
            <p:cNvPr id="91" name="Google Shape;91;p27"/>
            <p:cNvSpPr/>
            <p:nvPr/>
          </p:nvSpPr>
          <p:spPr>
            <a:xfrm>
              <a:off x="4023929" y="5667342"/>
              <a:ext cx="361074" cy="361074"/>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27"/>
            <p:cNvSpPr/>
            <p:nvPr/>
          </p:nvSpPr>
          <p:spPr>
            <a:xfrm>
              <a:off x="3130166" y="5667342"/>
              <a:ext cx="361074" cy="361074"/>
            </a:xfrm>
            <a:custGeom>
              <a:rect b="b" l="l" r="r" t="t"/>
              <a:pathLst>
                <a:path extrusionOk="0" h="720000" w="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 name="Google Shape;93;p27"/>
            <p:cNvSpPr/>
            <p:nvPr/>
          </p:nvSpPr>
          <p:spPr>
            <a:xfrm>
              <a:off x="3577047" y="5667342"/>
              <a:ext cx="361074" cy="361074"/>
            </a:xfrm>
            <a:custGeom>
              <a:rect b="b" l="l" r="r" t="t"/>
              <a:pathLst>
                <a:path extrusionOk="0" h="3960000" w="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94" name="Google Shape;94;p27"/>
          <p:cNvSpPr/>
          <p:nvPr/>
        </p:nvSpPr>
        <p:spPr>
          <a:xfrm>
            <a:off x="6534834" y="4994482"/>
            <a:ext cx="198051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Get a modern PowerPoint  Presentation that is beautifully designed.    </a:t>
            </a:r>
            <a:endParaRPr/>
          </a:p>
        </p:txBody>
      </p:sp>
      <p:sp>
        <p:nvSpPr>
          <p:cNvPr id="95" name="Google Shape;95;p27"/>
          <p:cNvSpPr txBox="1"/>
          <p:nvPr/>
        </p:nvSpPr>
        <p:spPr>
          <a:xfrm>
            <a:off x="9344709" y="4406869"/>
            <a:ext cx="1980518" cy="32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Name Here</a:t>
            </a:r>
            <a:endParaRPr b="1" sz="1400">
              <a:solidFill>
                <a:schemeClr val="dk1"/>
              </a:solidFill>
              <a:latin typeface="Arial"/>
              <a:ea typeface="Arial"/>
              <a:cs typeface="Arial"/>
              <a:sym typeface="Arial"/>
            </a:endParaRPr>
          </a:p>
        </p:txBody>
      </p:sp>
      <p:sp>
        <p:nvSpPr>
          <p:cNvPr id="96" name="Google Shape;96;p27"/>
          <p:cNvSpPr txBox="1"/>
          <p:nvPr/>
        </p:nvSpPr>
        <p:spPr>
          <a:xfrm>
            <a:off x="9344709" y="4705438"/>
            <a:ext cx="1980518" cy="32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b="0" lang="en-US" sz="1200">
                <a:solidFill>
                  <a:schemeClr val="dk1"/>
                </a:solidFill>
                <a:latin typeface="Arial"/>
                <a:ea typeface="Arial"/>
                <a:cs typeface="Arial"/>
                <a:sym typeface="Arial"/>
              </a:rPr>
              <a:t>Director</a:t>
            </a:r>
            <a:endParaRPr/>
          </a:p>
        </p:txBody>
      </p:sp>
      <p:grpSp>
        <p:nvGrpSpPr>
          <p:cNvPr id="97" name="Google Shape;97;p27"/>
          <p:cNvGrpSpPr/>
          <p:nvPr/>
        </p:nvGrpSpPr>
        <p:grpSpPr>
          <a:xfrm>
            <a:off x="9722349" y="5835187"/>
            <a:ext cx="1225241" cy="352558"/>
            <a:chOff x="3130166" y="5667342"/>
            <a:chExt cx="1254837" cy="361074"/>
          </a:xfrm>
        </p:grpSpPr>
        <p:sp>
          <p:nvSpPr>
            <p:cNvPr id="98" name="Google Shape;98;p27"/>
            <p:cNvSpPr/>
            <p:nvPr/>
          </p:nvSpPr>
          <p:spPr>
            <a:xfrm>
              <a:off x="4023929" y="5667342"/>
              <a:ext cx="361074" cy="361074"/>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99" name="Google Shape;99;p27"/>
            <p:cNvSpPr/>
            <p:nvPr/>
          </p:nvSpPr>
          <p:spPr>
            <a:xfrm>
              <a:off x="3130166" y="5667342"/>
              <a:ext cx="361074" cy="361074"/>
            </a:xfrm>
            <a:custGeom>
              <a:rect b="b" l="l" r="r" t="t"/>
              <a:pathLst>
                <a:path extrusionOk="0" h="720000" w="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 name="Google Shape;100;p27"/>
            <p:cNvSpPr/>
            <p:nvPr/>
          </p:nvSpPr>
          <p:spPr>
            <a:xfrm>
              <a:off x="3577047" y="5667342"/>
              <a:ext cx="361074" cy="361074"/>
            </a:xfrm>
            <a:custGeom>
              <a:rect b="b" l="l" r="r" t="t"/>
              <a:pathLst>
                <a:path extrusionOk="0" h="3960000" w="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101" name="Google Shape;101;p27"/>
          <p:cNvSpPr/>
          <p:nvPr/>
        </p:nvSpPr>
        <p:spPr>
          <a:xfrm>
            <a:off x="9344709" y="4994482"/>
            <a:ext cx="198051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Get a modern PowerPoint  Presentation that is beautifully designed.    </a:t>
            </a:r>
            <a:endParaRPr/>
          </a:p>
        </p:txBody>
      </p:sp>
      <p:sp>
        <p:nvSpPr>
          <p:cNvPr id="102" name="Google Shape;102;p27"/>
          <p:cNvSpPr/>
          <p:nvPr>
            <p:ph idx="2" type="pic"/>
          </p:nvPr>
        </p:nvSpPr>
        <p:spPr>
          <a:xfrm>
            <a:off x="1150310" y="2323892"/>
            <a:ext cx="1933575" cy="1928813"/>
          </a:xfrm>
          <a:prstGeom prst="rect">
            <a:avLst/>
          </a:prstGeom>
          <a:noFill/>
          <a:ln>
            <a:noFill/>
          </a:ln>
        </p:spPr>
      </p:sp>
      <p:sp>
        <p:nvSpPr>
          <p:cNvPr id="103" name="Google Shape;103;p27"/>
          <p:cNvSpPr/>
          <p:nvPr>
            <p:ph idx="3" type="pic"/>
          </p:nvPr>
        </p:nvSpPr>
        <p:spPr>
          <a:xfrm>
            <a:off x="3960185" y="2323892"/>
            <a:ext cx="1933575" cy="1928813"/>
          </a:xfrm>
          <a:prstGeom prst="rect">
            <a:avLst/>
          </a:prstGeom>
          <a:noFill/>
          <a:ln>
            <a:noFill/>
          </a:ln>
        </p:spPr>
      </p:sp>
      <p:sp>
        <p:nvSpPr>
          <p:cNvPr id="104" name="Google Shape;104;p27"/>
          <p:cNvSpPr/>
          <p:nvPr>
            <p:ph idx="4" type="pic"/>
          </p:nvPr>
        </p:nvSpPr>
        <p:spPr>
          <a:xfrm>
            <a:off x="6734585" y="2346249"/>
            <a:ext cx="1933575" cy="1928813"/>
          </a:xfrm>
          <a:prstGeom prst="rect">
            <a:avLst/>
          </a:prstGeom>
          <a:noFill/>
          <a:ln>
            <a:noFill/>
          </a:ln>
        </p:spPr>
      </p:sp>
      <p:sp>
        <p:nvSpPr>
          <p:cNvPr id="105" name="Google Shape;105;p27"/>
          <p:cNvSpPr/>
          <p:nvPr>
            <p:ph idx="5" type="pic"/>
          </p:nvPr>
        </p:nvSpPr>
        <p:spPr>
          <a:xfrm>
            <a:off x="9344709" y="2346249"/>
            <a:ext cx="1933575" cy="1928813"/>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06" name="Shape 106"/>
        <p:cNvGrpSpPr/>
        <p:nvPr/>
      </p:nvGrpSpPr>
      <p:grpSpPr>
        <a:xfrm>
          <a:off x="0" y="0"/>
          <a:ext cx="0" cy="0"/>
          <a:chOff x="0" y="0"/>
          <a:chExt cx="0" cy="0"/>
        </a:xfrm>
      </p:grpSpPr>
      <p:sp>
        <p:nvSpPr>
          <p:cNvPr id="107" name="Google Shape;107;p28"/>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8"/>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8"/>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rgbClr val="FFFFFF"/>
              </a:buClr>
              <a:buSzPts val="3600"/>
              <a:buFont typeface="Arial"/>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8"/>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1" name="Google Shape;111;p28"/>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2" name="Shape 112"/>
        <p:cNvGrpSpPr/>
        <p:nvPr/>
      </p:nvGrpSpPr>
      <p:grpSpPr>
        <a:xfrm>
          <a:off x="0" y="0"/>
          <a:ext cx="0" cy="0"/>
          <a:chOff x="0" y="0"/>
          <a:chExt cx="0" cy="0"/>
        </a:xfrm>
      </p:grpSpPr>
      <p:sp>
        <p:nvSpPr>
          <p:cNvPr id="113" name="Google Shape;113;p29"/>
          <p:cNvSpPr txBox="1"/>
          <p:nvPr>
            <p:ph type="title"/>
          </p:nvPr>
        </p:nvSpPr>
        <p:spPr>
          <a:xfrm>
            <a:off x="1590553" y="298483"/>
            <a:ext cx="9565127" cy="426461"/>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29"/>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4" name="Shape 14"/>
        <p:cNvGrpSpPr/>
        <p:nvPr/>
      </p:nvGrpSpPr>
      <p:grpSpPr>
        <a:xfrm>
          <a:off x="0" y="0"/>
          <a:ext cx="0" cy="0"/>
          <a:chOff x="0" y="0"/>
          <a:chExt cx="0" cy="0"/>
        </a:xfrm>
      </p:grpSpPr>
      <p:sp>
        <p:nvSpPr>
          <p:cNvPr id="15" name="Google Shape;15;p22"/>
          <p:cNvSpPr/>
          <p:nvPr/>
        </p:nvSpPr>
        <p:spPr>
          <a:xfrm>
            <a:off x="0" y="0"/>
            <a:ext cx="12192000" cy="748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3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 name="Shape 32"/>
        <p:cNvGrpSpPr/>
        <p:nvPr/>
      </p:nvGrpSpPr>
      <p:grpSpPr>
        <a:xfrm>
          <a:off x="0" y="0"/>
          <a:ext cx="0" cy="0"/>
          <a:chOff x="0" y="0"/>
          <a:chExt cx="0" cy="0"/>
        </a:xfrm>
      </p:grpSpPr>
      <p:sp>
        <p:nvSpPr>
          <p:cNvPr id="33" name="Google Shape;3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36"/>
          <p:cNvSpPr/>
          <p:nvPr>
            <p:ph idx="2" type="pic"/>
          </p:nvPr>
        </p:nvSpPr>
        <p:spPr>
          <a:xfrm>
            <a:off x="5183188" y="987425"/>
            <a:ext cx="6172200" cy="4873625"/>
          </a:xfrm>
          <a:prstGeom prst="rect">
            <a:avLst/>
          </a:prstGeom>
          <a:noFill/>
          <a:ln>
            <a:noFill/>
          </a:ln>
        </p:spPr>
      </p:sp>
      <p:sp>
        <p:nvSpPr>
          <p:cNvPr id="35" name="Google Shape;3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36" name="Google Shape;36;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3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3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theme" Target="../theme/theme1.xml"/><Relationship Id="rId10" Type="http://schemas.openxmlformats.org/officeDocument/2006/relationships/slideLayout" Target="../slideLayouts/slideLayout19.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19"/>
          <p:cNvSpPr/>
          <p:nvPr/>
        </p:nvSpPr>
        <p:spPr>
          <a:xfrm>
            <a:off x="11155680" y="6382304"/>
            <a:ext cx="1036320" cy="28660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9"/>
          <p:cNvSpPr txBox="1"/>
          <p:nvPr>
            <p:ph type="title"/>
          </p:nvPr>
        </p:nvSpPr>
        <p:spPr>
          <a:xfrm>
            <a:off x="1590553" y="298483"/>
            <a:ext cx="9565127" cy="426461"/>
          </a:xfrm>
          <a:prstGeom prst="rect">
            <a:avLst/>
          </a:prstGeom>
          <a:noFill/>
          <a:ln>
            <a:noFill/>
          </a:ln>
        </p:spPr>
        <p:txBody>
          <a:bodyPr anchorCtr="0" anchor="b" bIns="45700" lIns="91425" spcFirstLastPara="1" rIns="91425" wrap="square" tIns="45700">
            <a:normAutofit/>
          </a:bodyPr>
          <a:lstStyle>
            <a:lvl1pPr lvl="0" marR="0" rtl="0" algn="ctr">
              <a:lnSpc>
                <a:spcPct val="85000"/>
              </a:lnSpc>
              <a:spcBef>
                <a:spcPts val="0"/>
              </a:spcBef>
              <a:spcAft>
                <a:spcPts val="0"/>
              </a:spcAft>
              <a:buClr>
                <a:srgbClr val="3F3F3F"/>
              </a:buClr>
              <a:buSzPts val="2400"/>
              <a:buFont typeface="Arial"/>
              <a:buNone/>
              <a:defRPr b="0" i="0" sz="2400" u="none" cap="none" strike="noStrik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1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Arial"/>
                <a:ea typeface="Arial"/>
                <a:cs typeface="Arial"/>
                <a:sym typeface="Arial"/>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Arial"/>
                <a:ea typeface="Arial"/>
                <a:cs typeface="Arial"/>
                <a:sym typeface="Arial"/>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Arial"/>
                <a:ea typeface="Arial"/>
                <a:cs typeface="Arial"/>
                <a:sym typeface="Arial"/>
              </a:defRPr>
            </a:lvl9pPr>
          </a:lstStyle>
          <a:p/>
        </p:txBody>
      </p:sp>
      <p:pic>
        <p:nvPicPr>
          <p:cNvPr id="49" name="Google Shape;49;p19"/>
          <p:cNvPicPr preferRelativeResize="0"/>
          <p:nvPr/>
        </p:nvPicPr>
        <p:blipFill rotWithShape="1">
          <a:blip r:embed="rId1">
            <a:alphaModFix/>
          </a:blip>
          <a:srcRect b="0" l="0" r="0" t="0"/>
          <a:stretch/>
        </p:blipFill>
        <p:spPr>
          <a:xfrm>
            <a:off x="-170591" y="5986802"/>
            <a:ext cx="1985707" cy="845764"/>
          </a:xfrm>
          <a:prstGeom prst="rect">
            <a:avLst/>
          </a:prstGeom>
          <a:noFill/>
          <a:ln>
            <a:noFill/>
          </a:ln>
        </p:spPr>
      </p:pic>
      <p:sp>
        <p:nvSpPr>
          <p:cNvPr id="50" name="Google Shape;50;p19"/>
          <p:cNvSpPr txBox="1"/>
          <p:nvPr/>
        </p:nvSpPr>
        <p:spPr>
          <a:xfrm>
            <a:off x="8212246" y="6391908"/>
            <a:ext cx="294343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595959"/>
                </a:solidFill>
                <a:latin typeface="Arial"/>
                <a:ea typeface="Arial"/>
                <a:cs typeface="Arial"/>
                <a:sym typeface="Arial"/>
              </a:rPr>
              <a:t>Công ty công nghệ thông tin VNPT IT</a:t>
            </a:r>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0.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
          <p:cNvSpPr txBox="1"/>
          <p:nvPr/>
        </p:nvSpPr>
        <p:spPr>
          <a:xfrm>
            <a:off x="1224644" y="1390428"/>
            <a:ext cx="7216346" cy="2862322"/>
          </a:xfrm>
          <a:prstGeom prst="rect">
            <a:avLst/>
          </a:prstGeom>
          <a:solidFill>
            <a:srgbClr val="00B0F0">
              <a:alpha val="0"/>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0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000">
                <a:solidFill>
                  <a:schemeClr val="lt1"/>
                </a:solidFill>
                <a:latin typeface="Times New Roman"/>
                <a:ea typeface="Times New Roman"/>
                <a:cs typeface="Times New Roman"/>
                <a:sym typeface="Times New Roman"/>
              </a:rPr>
              <a:t>TÂP HUẤN HỆ THỐNG</a:t>
            </a:r>
            <a:endParaRPr/>
          </a:p>
          <a:p>
            <a:pPr indent="0" lvl="0" marL="0" marR="0" rtl="0" algn="l">
              <a:spcBef>
                <a:spcPts val="0"/>
              </a:spcBef>
              <a:spcAft>
                <a:spcPts val="0"/>
              </a:spcAft>
              <a:buNone/>
            </a:pPr>
            <a:r>
              <a:rPr b="1" lang="en-US" sz="3000">
                <a:solidFill>
                  <a:schemeClr val="lt1"/>
                </a:solidFill>
                <a:latin typeface="Times New Roman"/>
                <a:ea typeface="Times New Roman"/>
                <a:cs typeface="Times New Roman"/>
                <a:sym typeface="Times New Roman"/>
              </a:rPr>
              <a:t>QUẢN LÝ VĂN BẢN VÀ ĐIỀU HÀNH </a:t>
            </a:r>
            <a:endParaRPr/>
          </a:p>
          <a:p>
            <a:pPr indent="0" lvl="0" marL="0" marR="0" rtl="0" algn="l">
              <a:spcBef>
                <a:spcPts val="0"/>
              </a:spcBef>
              <a:spcAft>
                <a:spcPts val="0"/>
              </a:spcAft>
              <a:buNone/>
            </a:pPr>
            <a:r>
              <a:t/>
            </a:r>
            <a:endParaRPr b="1" sz="30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000">
                <a:solidFill>
                  <a:schemeClr val="lt1"/>
                </a:solidFill>
                <a:latin typeface="Times New Roman"/>
                <a:ea typeface="Times New Roman"/>
                <a:cs typeface="Times New Roman"/>
                <a:sym typeface="Times New Roman"/>
              </a:rPr>
              <a:t>VNPT iOffice V5.0</a:t>
            </a:r>
            <a:endParaRPr/>
          </a:p>
          <a:p>
            <a:pPr indent="0" lvl="0" marL="0" marR="0" rtl="0" algn="l">
              <a:spcBef>
                <a:spcPts val="0"/>
              </a:spcBef>
              <a:spcAft>
                <a:spcPts val="0"/>
              </a:spcAft>
              <a:buNone/>
            </a:pPr>
            <a:r>
              <a:t/>
            </a:r>
            <a:endParaRPr b="1" sz="3000">
              <a:solidFill>
                <a:schemeClr val="lt1"/>
              </a:solidFill>
              <a:latin typeface="Times New Roman"/>
              <a:ea typeface="Times New Roman"/>
              <a:cs typeface="Times New Roman"/>
              <a:sym typeface="Times New Roman"/>
            </a:endParaRPr>
          </a:p>
        </p:txBody>
      </p:sp>
      <p:pic>
        <p:nvPicPr>
          <p:cNvPr descr="A close up of a logo&#10;&#10;Description automatically generated" id="120" name="Google Shape;120;p1"/>
          <p:cNvPicPr preferRelativeResize="0"/>
          <p:nvPr/>
        </p:nvPicPr>
        <p:blipFill rotWithShape="1">
          <a:blip r:embed="rId4">
            <a:alphaModFix/>
          </a:blip>
          <a:srcRect b="0" l="0" r="0" t="0"/>
          <a:stretch/>
        </p:blipFill>
        <p:spPr>
          <a:xfrm>
            <a:off x="0" y="-9972"/>
            <a:ext cx="2447925" cy="1038225"/>
          </a:xfrm>
          <a:prstGeom prst="rect">
            <a:avLst/>
          </a:prstGeom>
          <a:noFill/>
          <a:ln>
            <a:noFill/>
          </a:ln>
        </p:spPr>
      </p:pic>
      <p:sp>
        <p:nvSpPr>
          <p:cNvPr id="121" name="Google Shape;121;p1"/>
          <p:cNvSpPr/>
          <p:nvPr/>
        </p:nvSpPr>
        <p:spPr>
          <a:xfrm>
            <a:off x="0" y="5848141"/>
            <a:ext cx="12192000" cy="1009859"/>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22" name="Google Shape;122;p1"/>
          <p:cNvSpPr txBox="1"/>
          <p:nvPr/>
        </p:nvSpPr>
        <p:spPr>
          <a:xfrm>
            <a:off x="319861" y="6168404"/>
            <a:ext cx="2140330"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800">
                <a:solidFill>
                  <a:srgbClr val="3F3F3F"/>
                </a:solidFill>
                <a:latin typeface="Times New Roman"/>
                <a:ea typeface="Times New Roman"/>
                <a:cs typeface="Times New Roman"/>
                <a:sym typeface="Times New Roman"/>
              </a:rPr>
              <a:t>Bình Thuận, 06/2025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4" name="Shape 1604"/>
        <p:cNvGrpSpPr/>
        <p:nvPr/>
      </p:nvGrpSpPr>
      <p:grpSpPr>
        <a:xfrm>
          <a:off x="0" y="0"/>
          <a:ext cx="0" cy="0"/>
          <a:chOff x="0" y="0"/>
          <a:chExt cx="0" cy="0"/>
        </a:xfrm>
      </p:grpSpPr>
      <p:sp>
        <p:nvSpPr>
          <p:cNvPr id="1605" name="Google Shape;1605;p10"/>
          <p:cNvSpPr/>
          <p:nvPr/>
        </p:nvSpPr>
        <p:spPr>
          <a:xfrm>
            <a:off x="0" y="2040038"/>
            <a:ext cx="12192000" cy="1597306"/>
          </a:xfrm>
          <a:prstGeom prst="rect">
            <a:avLst/>
          </a:prstGeom>
          <a:solidFill>
            <a:srgbClr val="005A9E">
              <a:alpha val="654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500">
                <a:solidFill>
                  <a:schemeClr val="lt1"/>
                </a:solidFill>
                <a:latin typeface="Times New Roman"/>
                <a:ea typeface="Times New Roman"/>
                <a:cs typeface="Times New Roman"/>
                <a:sym typeface="Times New Roman"/>
              </a:rPr>
              <a:t>Phần III: Quy trình nghiệp vụ gửi nhận văn bản</a:t>
            </a:r>
            <a:endParaRPr sz="3500">
              <a:solidFill>
                <a:schemeClr val="lt1"/>
              </a:solidFill>
              <a:latin typeface="Times New Roman"/>
              <a:ea typeface="Times New Roman"/>
              <a:cs typeface="Times New Roman"/>
              <a:sym typeface="Times New Roman"/>
            </a:endParaRPr>
          </a:p>
        </p:txBody>
      </p:sp>
      <p:sp>
        <p:nvSpPr>
          <p:cNvPr id="1606" name="Google Shape;1606;p10"/>
          <p:cNvSpPr/>
          <p:nvPr/>
        </p:nvSpPr>
        <p:spPr>
          <a:xfrm>
            <a:off x="2752846" y="2523220"/>
            <a:ext cx="8659792"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5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p11"/>
          <p:cNvSpPr txBox="1"/>
          <p:nvPr/>
        </p:nvSpPr>
        <p:spPr>
          <a:xfrm>
            <a:off x="323529" y="339509"/>
            <a:ext cx="11573197" cy="1137599"/>
          </a:xfrm>
          <a:prstGeom prst="rect">
            <a:avLst/>
          </a:prstGeom>
          <a:noFill/>
          <a:ln>
            <a:noFill/>
          </a:ln>
        </p:spPr>
        <p:txBody>
          <a:bodyPr anchorCtr="0" anchor="t" bIns="45700" lIns="91425" spcFirstLastPara="1" rIns="91425" wrap="square" tIns="45700">
            <a:noAutofit/>
          </a:bodyPr>
          <a:lstStyle/>
          <a:p>
            <a:pPr indent="-177800" lvl="0" marL="91440" marR="0" rtl="0" algn="ctr">
              <a:lnSpc>
                <a:spcPct val="90000"/>
              </a:lnSpc>
              <a:spcBef>
                <a:spcPts val="0"/>
              </a:spcBef>
              <a:spcAft>
                <a:spcPts val="0"/>
              </a:spcAft>
              <a:buClr>
                <a:schemeClr val="accent1"/>
              </a:buClr>
              <a:buSzPts val="2800"/>
              <a:buFont typeface="Calibri"/>
              <a:buChar char=" "/>
            </a:pPr>
            <a:r>
              <a:rPr b="1" lang="en-US" sz="2800">
                <a:solidFill>
                  <a:srgbClr val="3F3F3F"/>
                </a:solidFill>
                <a:latin typeface="Times New Roman"/>
                <a:ea typeface="Times New Roman"/>
                <a:cs typeface="Times New Roman"/>
                <a:sym typeface="Times New Roman"/>
              </a:rPr>
              <a:t>Quy trình văn bản đi</a:t>
            </a:r>
            <a:endParaRPr sz="2800">
              <a:solidFill>
                <a:srgbClr val="3F3F3F"/>
              </a:solidFill>
              <a:latin typeface="Times New Roman"/>
              <a:ea typeface="Times New Roman"/>
              <a:cs typeface="Times New Roman"/>
              <a:sym typeface="Times New Roman"/>
            </a:endParaRPr>
          </a:p>
        </p:txBody>
      </p:sp>
      <p:sp>
        <p:nvSpPr>
          <p:cNvPr id="1612" name="Google Shape;1612;p11"/>
          <p:cNvSpPr/>
          <p:nvPr/>
        </p:nvSpPr>
        <p:spPr>
          <a:xfrm>
            <a:off x="8283698" y="6387548"/>
            <a:ext cx="2816624" cy="2494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1613" name="Google Shape;1613;p11"/>
          <p:cNvPicPr preferRelativeResize="0"/>
          <p:nvPr/>
        </p:nvPicPr>
        <p:blipFill rotWithShape="1">
          <a:blip r:embed="rId3">
            <a:alphaModFix/>
          </a:blip>
          <a:srcRect b="0" l="0" r="0" t="0"/>
          <a:stretch/>
        </p:blipFill>
        <p:spPr>
          <a:xfrm>
            <a:off x="633412" y="1236194"/>
            <a:ext cx="10925175" cy="4324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7" name="Shape 1617"/>
        <p:cNvGrpSpPr/>
        <p:nvPr/>
      </p:nvGrpSpPr>
      <p:grpSpPr>
        <a:xfrm>
          <a:off x="0" y="0"/>
          <a:ext cx="0" cy="0"/>
          <a:chOff x="0" y="0"/>
          <a:chExt cx="0" cy="0"/>
        </a:xfrm>
      </p:grpSpPr>
      <p:sp>
        <p:nvSpPr>
          <p:cNvPr id="1618" name="Google Shape;1618;p12"/>
          <p:cNvSpPr txBox="1"/>
          <p:nvPr/>
        </p:nvSpPr>
        <p:spPr>
          <a:xfrm>
            <a:off x="323529" y="339509"/>
            <a:ext cx="11573197" cy="724247"/>
          </a:xfrm>
          <a:prstGeom prst="rect">
            <a:avLst/>
          </a:prstGeom>
          <a:noFill/>
          <a:ln>
            <a:noFill/>
          </a:ln>
        </p:spPr>
        <p:txBody>
          <a:bodyPr anchorCtr="0" anchor="t" bIns="45700" lIns="91425" spcFirstLastPara="1" rIns="91425" wrap="square" tIns="45700">
            <a:noAutofit/>
          </a:bodyPr>
          <a:lstStyle/>
          <a:p>
            <a:pPr indent="-177800" lvl="0" marL="91440" marR="0" rtl="0" algn="ctr">
              <a:lnSpc>
                <a:spcPct val="90000"/>
              </a:lnSpc>
              <a:spcBef>
                <a:spcPts val="0"/>
              </a:spcBef>
              <a:spcAft>
                <a:spcPts val="0"/>
              </a:spcAft>
              <a:buClr>
                <a:schemeClr val="accent1"/>
              </a:buClr>
              <a:buSzPts val="2800"/>
              <a:buFont typeface="Calibri"/>
              <a:buChar char=" "/>
            </a:pPr>
            <a:r>
              <a:rPr b="1" lang="en-US" sz="2800">
                <a:solidFill>
                  <a:srgbClr val="3F3F3F"/>
                </a:solidFill>
                <a:latin typeface="Times New Roman"/>
                <a:ea typeface="Times New Roman"/>
                <a:cs typeface="Times New Roman"/>
                <a:sym typeface="Times New Roman"/>
              </a:rPr>
              <a:t>Quy trình văn bản đến</a:t>
            </a:r>
            <a:endParaRPr i="1" sz="2800">
              <a:solidFill>
                <a:srgbClr val="3F3F3F"/>
              </a:solidFill>
              <a:latin typeface="Times New Roman"/>
              <a:ea typeface="Times New Roman"/>
              <a:cs typeface="Times New Roman"/>
              <a:sym typeface="Times New Roman"/>
            </a:endParaRPr>
          </a:p>
          <a:p>
            <a:pPr indent="0" lvl="0" marL="91440" marR="0" rtl="0" algn="ctr">
              <a:lnSpc>
                <a:spcPct val="90000"/>
              </a:lnSpc>
              <a:spcBef>
                <a:spcPts val="1400"/>
              </a:spcBef>
              <a:spcAft>
                <a:spcPts val="0"/>
              </a:spcAft>
              <a:buClr>
                <a:schemeClr val="accent1"/>
              </a:buClr>
              <a:buSzPts val="2800"/>
              <a:buFont typeface="Calibri"/>
              <a:buNone/>
            </a:pPr>
            <a:r>
              <a:t/>
            </a:r>
            <a:endParaRPr sz="2800">
              <a:solidFill>
                <a:srgbClr val="3F3F3F"/>
              </a:solidFill>
              <a:latin typeface="Times New Roman"/>
              <a:ea typeface="Times New Roman"/>
              <a:cs typeface="Times New Roman"/>
              <a:sym typeface="Times New Roman"/>
            </a:endParaRPr>
          </a:p>
        </p:txBody>
      </p:sp>
      <p:sp>
        <p:nvSpPr>
          <p:cNvPr id="1619" name="Google Shape;1619;p12"/>
          <p:cNvSpPr/>
          <p:nvPr/>
        </p:nvSpPr>
        <p:spPr>
          <a:xfrm>
            <a:off x="8283698" y="6387548"/>
            <a:ext cx="2816624" cy="2494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1620" name="Google Shape;1620;p12"/>
          <p:cNvPicPr preferRelativeResize="0"/>
          <p:nvPr/>
        </p:nvPicPr>
        <p:blipFill rotWithShape="1">
          <a:blip r:embed="rId3">
            <a:alphaModFix/>
          </a:blip>
          <a:srcRect b="0" l="0" r="0" t="0"/>
          <a:stretch/>
        </p:blipFill>
        <p:spPr>
          <a:xfrm>
            <a:off x="796132" y="1296351"/>
            <a:ext cx="10599736" cy="49968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4" name="Shape 1624"/>
        <p:cNvGrpSpPr/>
        <p:nvPr/>
      </p:nvGrpSpPr>
      <p:grpSpPr>
        <a:xfrm>
          <a:off x="0" y="0"/>
          <a:ext cx="0" cy="0"/>
          <a:chOff x="0" y="0"/>
          <a:chExt cx="0" cy="0"/>
        </a:xfrm>
      </p:grpSpPr>
      <p:sp>
        <p:nvSpPr>
          <p:cNvPr id="1625" name="Google Shape;1625;p13"/>
          <p:cNvSpPr/>
          <p:nvPr/>
        </p:nvSpPr>
        <p:spPr>
          <a:xfrm>
            <a:off x="0" y="2040038"/>
            <a:ext cx="12192000" cy="1597306"/>
          </a:xfrm>
          <a:prstGeom prst="rect">
            <a:avLst/>
          </a:prstGeom>
          <a:solidFill>
            <a:srgbClr val="005A9E">
              <a:alpha val="654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500">
                <a:solidFill>
                  <a:schemeClr val="lt1"/>
                </a:solidFill>
                <a:latin typeface="Times New Roman"/>
                <a:ea typeface="Times New Roman"/>
                <a:cs typeface="Times New Roman"/>
                <a:sym typeface="Times New Roman"/>
              </a:rPr>
              <a:t>Phần IV: Tập huấn và thảo luận</a:t>
            </a:r>
            <a:endParaRPr sz="3500">
              <a:solidFill>
                <a:schemeClr val="lt1"/>
              </a:solidFill>
              <a:latin typeface="Times New Roman"/>
              <a:ea typeface="Times New Roman"/>
              <a:cs typeface="Times New Roman"/>
              <a:sym typeface="Times New Roman"/>
            </a:endParaRPr>
          </a:p>
        </p:txBody>
      </p:sp>
      <p:sp>
        <p:nvSpPr>
          <p:cNvPr id="1626" name="Google Shape;1626;p13"/>
          <p:cNvSpPr/>
          <p:nvPr/>
        </p:nvSpPr>
        <p:spPr>
          <a:xfrm>
            <a:off x="2752846" y="2523220"/>
            <a:ext cx="8659792"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5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14"/>
          <p:cNvSpPr/>
          <p:nvPr/>
        </p:nvSpPr>
        <p:spPr>
          <a:xfrm>
            <a:off x="8203095" y="6387548"/>
            <a:ext cx="2915413" cy="2494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1" i="0" sz="1800" u="none" cap="none" strike="noStrike">
              <a:solidFill>
                <a:srgbClr val="FFFFFF"/>
              </a:solidFill>
              <a:latin typeface="Times New Roman"/>
              <a:ea typeface="Times New Roman"/>
              <a:cs typeface="Times New Roman"/>
              <a:sym typeface="Times New Roman"/>
            </a:endParaRPr>
          </a:p>
        </p:txBody>
      </p:sp>
      <p:sp>
        <p:nvSpPr>
          <p:cNvPr id="1632" name="Google Shape;1632;p14"/>
          <p:cNvSpPr/>
          <p:nvPr/>
        </p:nvSpPr>
        <p:spPr>
          <a:xfrm>
            <a:off x="815926" y="951111"/>
            <a:ext cx="11101794" cy="241604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3F3F3F"/>
              </a:buClr>
              <a:buSzPts val="1800"/>
              <a:buFont typeface="Times New Roman"/>
              <a:buChar char="-"/>
            </a:pPr>
            <a:r>
              <a:rPr b="1" lang="en-US" sz="1800">
                <a:solidFill>
                  <a:srgbClr val="3F3F3F"/>
                </a:solidFill>
                <a:latin typeface="Times New Roman"/>
                <a:ea typeface="Times New Roman"/>
                <a:cs typeface="Times New Roman"/>
                <a:sym typeface="Times New Roman"/>
              </a:rPr>
              <a:t>Link truy cập trên máy tính: </a:t>
            </a:r>
            <a:r>
              <a:rPr lang="en-US" sz="1800">
                <a:solidFill>
                  <a:schemeClr val="accent2"/>
                </a:solidFill>
                <a:latin typeface="Times New Roman"/>
                <a:ea typeface="Times New Roman"/>
                <a:cs typeface="Times New Roman"/>
                <a:sym typeface="Times New Roman"/>
              </a:rPr>
              <a:t>https://qlvb.lamdong.gov.vn/</a:t>
            </a:r>
            <a:endParaRPr/>
          </a:p>
          <a:p>
            <a:pPr indent="-285750" lvl="0" marL="285750" marR="0" rtl="0" algn="just">
              <a:spcBef>
                <a:spcPts val="500"/>
              </a:spcBef>
              <a:spcAft>
                <a:spcPts val="0"/>
              </a:spcAft>
              <a:buClr>
                <a:srgbClr val="3F3F3F"/>
              </a:buClr>
              <a:buSzPts val="1800"/>
              <a:buFont typeface="Times New Roman"/>
              <a:buChar char="-"/>
            </a:pPr>
            <a:r>
              <a:rPr b="1" lang="en-US" sz="1800">
                <a:solidFill>
                  <a:srgbClr val="3F3F3F"/>
                </a:solidFill>
                <a:latin typeface="Times New Roman"/>
                <a:ea typeface="Times New Roman"/>
                <a:cs typeface="Times New Roman"/>
                <a:sym typeface="Times New Roman"/>
              </a:rPr>
              <a:t>Ứng dụng di động: </a:t>
            </a:r>
            <a:r>
              <a:rPr lang="en-US" sz="1800">
                <a:solidFill>
                  <a:srgbClr val="3F3F3F"/>
                </a:solidFill>
                <a:latin typeface="Times New Roman"/>
                <a:ea typeface="Times New Roman"/>
                <a:cs typeface="Times New Roman"/>
                <a:sym typeface="Times New Roman"/>
              </a:rPr>
              <a:t>Vào CHPlay hoặc Appstore tìm từ khóa “</a:t>
            </a:r>
            <a:r>
              <a:rPr b="1" lang="en-US" sz="1800">
                <a:solidFill>
                  <a:srgbClr val="3F3F3F"/>
                </a:solidFill>
                <a:latin typeface="Times New Roman"/>
                <a:ea typeface="Times New Roman"/>
                <a:cs typeface="Times New Roman"/>
                <a:sym typeface="Times New Roman"/>
              </a:rPr>
              <a:t>iOffice Lâm Đồng</a:t>
            </a:r>
            <a:r>
              <a:rPr lang="en-US" sz="1800">
                <a:solidFill>
                  <a:srgbClr val="3F3F3F"/>
                </a:solidFill>
                <a:latin typeface="Times New Roman"/>
                <a:ea typeface="Times New Roman"/>
                <a:cs typeface="Times New Roman"/>
                <a:sym typeface="Times New Roman"/>
              </a:rPr>
              <a:t>”</a:t>
            </a:r>
            <a:endParaRPr sz="1800">
              <a:solidFill>
                <a:srgbClr val="3F3F3F"/>
              </a:solidFill>
              <a:latin typeface="Times New Roman"/>
              <a:ea typeface="Times New Roman"/>
              <a:cs typeface="Times New Roman"/>
              <a:sym typeface="Times New Roman"/>
            </a:endParaRPr>
          </a:p>
          <a:p>
            <a:pPr indent="-285750" lvl="0" marL="285750" marR="0" rtl="0" algn="l">
              <a:spcBef>
                <a:spcPts val="500"/>
              </a:spcBef>
              <a:spcAft>
                <a:spcPts val="0"/>
              </a:spcAft>
              <a:buClr>
                <a:srgbClr val="3F3F3F"/>
              </a:buClr>
              <a:buSzPts val="1800"/>
              <a:buFont typeface="Times New Roman"/>
              <a:buChar char="-"/>
            </a:pPr>
            <a:r>
              <a:rPr b="1" lang="en-US" sz="1800">
                <a:solidFill>
                  <a:srgbClr val="3F3F3F"/>
                </a:solidFill>
                <a:latin typeface="Times New Roman"/>
                <a:ea typeface="Times New Roman"/>
                <a:cs typeface="Times New Roman"/>
                <a:sym typeface="Times New Roman"/>
              </a:rPr>
              <a:t>Tài khoản: </a:t>
            </a:r>
            <a:r>
              <a:rPr lang="en-US" sz="1800">
                <a:solidFill>
                  <a:srgbClr val="3F3F3F"/>
                </a:solidFill>
                <a:latin typeface="Times New Roman"/>
                <a:ea typeface="Times New Roman"/>
                <a:cs typeface="Times New Roman"/>
                <a:sym typeface="Times New Roman"/>
              </a:rPr>
              <a:t>Số Căn cước công dân (khi có thông tin chính thức về nhân sự).</a:t>
            </a:r>
            <a:endParaRPr b="1" sz="1800">
              <a:solidFill>
                <a:srgbClr val="3F3F3F"/>
              </a:solidFill>
              <a:latin typeface="Times New Roman"/>
              <a:ea typeface="Times New Roman"/>
              <a:cs typeface="Times New Roman"/>
              <a:sym typeface="Times New Roman"/>
            </a:endParaRPr>
          </a:p>
          <a:p>
            <a:pPr indent="-285750" lvl="0" marL="285750" marR="0" rtl="0" algn="l">
              <a:spcBef>
                <a:spcPts val="500"/>
              </a:spcBef>
              <a:spcAft>
                <a:spcPts val="0"/>
              </a:spcAft>
              <a:buClr>
                <a:srgbClr val="3F3F3F"/>
              </a:buClr>
              <a:buSzPts val="1800"/>
              <a:buFont typeface="Times New Roman"/>
              <a:buChar char="-"/>
            </a:pPr>
            <a:r>
              <a:rPr b="1" lang="en-US" sz="1800">
                <a:solidFill>
                  <a:srgbClr val="3F3F3F"/>
                </a:solidFill>
                <a:latin typeface="Times New Roman"/>
                <a:ea typeface="Times New Roman"/>
                <a:cs typeface="Times New Roman"/>
                <a:sym typeface="Times New Roman"/>
              </a:rPr>
              <a:t>Mật khẩu mặc định: </a:t>
            </a:r>
            <a:r>
              <a:rPr lang="en-US" sz="1800">
                <a:solidFill>
                  <a:srgbClr val="3F3F3F"/>
                </a:solidFill>
                <a:latin typeface="Times New Roman"/>
                <a:ea typeface="Times New Roman"/>
                <a:cs typeface="Times New Roman"/>
                <a:sym typeface="Times New Roman"/>
              </a:rPr>
              <a:t>Ubnd@123</a:t>
            </a:r>
            <a:endParaRPr/>
          </a:p>
          <a:p>
            <a:pPr indent="-285750" lvl="0" marL="285750" marR="0" rtl="0" algn="l">
              <a:spcBef>
                <a:spcPts val="500"/>
              </a:spcBef>
              <a:spcAft>
                <a:spcPts val="0"/>
              </a:spcAft>
              <a:buClr>
                <a:srgbClr val="3F3F3F"/>
              </a:buClr>
              <a:buSzPts val="1800"/>
              <a:buFont typeface="Times New Roman"/>
              <a:buChar char="-"/>
            </a:pPr>
            <a:r>
              <a:rPr b="1" lang="en-US" sz="1800">
                <a:solidFill>
                  <a:srgbClr val="3F3F3F"/>
                </a:solidFill>
                <a:latin typeface="Times New Roman"/>
                <a:ea typeface="Times New Roman"/>
                <a:cs typeface="Times New Roman"/>
                <a:sym typeface="Times New Roman"/>
              </a:rPr>
              <a:t>Điện thoại hỗ trợ: </a:t>
            </a:r>
            <a:r>
              <a:rPr lang="en-US" sz="1800">
                <a:solidFill>
                  <a:srgbClr val="3F3F3F"/>
                </a:solidFill>
                <a:latin typeface="Times New Roman"/>
                <a:ea typeface="Times New Roman"/>
                <a:cs typeface="Times New Roman"/>
                <a:sym typeface="Times New Roman"/>
              </a:rPr>
              <a:t>0252.3832440 hoặc 0946042440 - Dương</a:t>
            </a:r>
            <a:endParaRPr/>
          </a:p>
          <a:p>
            <a:pPr indent="-285750" lvl="0" marL="285750" marR="0" rtl="0" algn="l">
              <a:spcBef>
                <a:spcPts val="500"/>
              </a:spcBef>
              <a:spcAft>
                <a:spcPts val="0"/>
              </a:spcAft>
              <a:buClr>
                <a:srgbClr val="3F3F3F"/>
              </a:buClr>
              <a:buSzPts val="1800"/>
              <a:buFont typeface="Times New Roman"/>
              <a:buChar char="-"/>
            </a:pPr>
            <a:r>
              <a:rPr b="1" lang="en-US" sz="1800">
                <a:solidFill>
                  <a:srgbClr val="3F3F3F"/>
                </a:solidFill>
                <a:latin typeface="Times New Roman"/>
                <a:ea typeface="Times New Roman"/>
                <a:cs typeface="Times New Roman"/>
                <a:sym typeface="Times New Roman"/>
              </a:rPr>
              <a:t>Group Zalo hỗ trợ: </a:t>
            </a:r>
            <a:endParaRPr/>
          </a:p>
          <a:p>
            <a:pPr indent="-171450" lvl="0" marL="285750" marR="0" rtl="0" algn="l">
              <a:spcBef>
                <a:spcPts val="500"/>
              </a:spcBef>
              <a:spcAft>
                <a:spcPts val="0"/>
              </a:spcAft>
              <a:buClr>
                <a:schemeClr val="dk1"/>
              </a:buClr>
              <a:buSzPts val="1800"/>
              <a:buFont typeface="Arial"/>
              <a:buNone/>
            </a:pPr>
            <a:r>
              <a:t/>
            </a:r>
            <a:endParaRPr b="1" sz="1800">
              <a:solidFill>
                <a:srgbClr val="3F3F3F"/>
              </a:solidFill>
              <a:latin typeface="Times New Roman"/>
              <a:ea typeface="Times New Roman"/>
              <a:cs typeface="Times New Roman"/>
              <a:sym typeface="Times New Roman"/>
            </a:endParaRPr>
          </a:p>
        </p:txBody>
      </p:sp>
      <p:sp>
        <p:nvSpPr>
          <p:cNvPr id="1633" name="Google Shape;1633;p14"/>
          <p:cNvSpPr txBox="1"/>
          <p:nvPr/>
        </p:nvSpPr>
        <p:spPr>
          <a:xfrm>
            <a:off x="344523" y="199333"/>
            <a:ext cx="11573197" cy="7242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4000"/>
              <a:buFont typeface="Calibri"/>
              <a:buNone/>
            </a:pPr>
            <a:r>
              <a:rPr lang="en-US" sz="4000">
                <a:solidFill>
                  <a:srgbClr val="3F3F3F"/>
                </a:solidFill>
                <a:latin typeface="Times New Roman"/>
                <a:ea typeface="Times New Roman"/>
                <a:cs typeface="Times New Roman"/>
                <a:sym typeface="Times New Roman"/>
              </a:rPr>
              <a:t>Cài đặt phần mềm</a:t>
            </a:r>
            <a:endParaRPr sz="4000">
              <a:solidFill>
                <a:srgbClr val="3F3F3F"/>
              </a:solidFill>
              <a:latin typeface="Times New Roman"/>
              <a:ea typeface="Times New Roman"/>
              <a:cs typeface="Times New Roman"/>
              <a:sym typeface="Times New Roman"/>
            </a:endParaRPr>
          </a:p>
        </p:txBody>
      </p:sp>
      <p:pic>
        <p:nvPicPr>
          <p:cNvPr id="1634" name="Google Shape;1634;p14"/>
          <p:cNvPicPr preferRelativeResize="0"/>
          <p:nvPr/>
        </p:nvPicPr>
        <p:blipFill rotWithShape="1">
          <a:blip r:embed="rId3">
            <a:alphaModFix/>
          </a:blip>
          <a:srcRect b="0" l="0" r="0" t="0"/>
          <a:stretch/>
        </p:blipFill>
        <p:spPr>
          <a:xfrm>
            <a:off x="3988906" y="2702677"/>
            <a:ext cx="4039526" cy="40671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8" name="Shape 1638"/>
        <p:cNvGrpSpPr/>
        <p:nvPr/>
      </p:nvGrpSpPr>
      <p:grpSpPr>
        <a:xfrm>
          <a:off x="0" y="0"/>
          <a:ext cx="0" cy="0"/>
          <a:chOff x="0" y="0"/>
          <a:chExt cx="0" cy="0"/>
        </a:xfrm>
      </p:grpSpPr>
      <p:sp>
        <p:nvSpPr>
          <p:cNvPr id="1639" name="Google Shape;1639;p15"/>
          <p:cNvSpPr/>
          <p:nvPr/>
        </p:nvSpPr>
        <p:spPr>
          <a:xfrm>
            <a:off x="8203095" y="6387548"/>
            <a:ext cx="2915413" cy="2494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1" i="0" sz="1800" u="none" cap="none" strike="noStrike">
              <a:solidFill>
                <a:srgbClr val="FFFFFF"/>
              </a:solidFill>
              <a:latin typeface="Times New Roman"/>
              <a:ea typeface="Times New Roman"/>
              <a:cs typeface="Times New Roman"/>
              <a:sym typeface="Times New Roman"/>
            </a:endParaRPr>
          </a:p>
        </p:txBody>
      </p:sp>
      <p:sp>
        <p:nvSpPr>
          <p:cNvPr id="1640" name="Google Shape;1640;p15"/>
          <p:cNvSpPr/>
          <p:nvPr/>
        </p:nvSpPr>
        <p:spPr>
          <a:xfrm>
            <a:off x="815926" y="951111"/>
            <a:ext cx="11101794" cy="3098284"/>
          </a:xfrm>
          <a:prstGeom prst="rect">
            <a:avLst/>
          </a:prstGeom>
          <a:noFill/>
          <a:ln>
            <a:noFill/>
          </a:ln>
        </p:spPr>
        <p:txBody>
          <a:bodyPr anchorCtr="0" anchor="t" bIns="45700" lIns="91425" spcFirstLastPara="1" rIns="91425" wrap="square" tIns="45700">
            <a:spAutoFit/>
          </a:bodyPr>
          <a:lstStyle/>
          <a:p>
            <a:pPr indent="-171450" lvl="0" marL="285750" marR="0" rtl="0" algn="just">
              <a:spcBef>
                <a:spcPts val="0"/>
              </a:spcBef>
              <a:spcAft>
                <a:spcPts val="0"/>
              </a:spcAft>
              <a:buClr>
                <a:schemeClr val="dk1"/>
              </a:buClr>
              <a:buSzPts val="1800"/>
              <a:buFont typeface="Arial"/>
              <a:buNone/>
            </a:pPr>
            <a:r>
              <a:t/>
            </a:r>
            <a:endParaRPr b="1" sz="1800">
              <a:solidFill>
                <a:srgbClr val="3F3F3F"/>
              </a:solidFill>
              <a:latin typeface="Times New Roman"/>
              <a:ea typeface="Times New Roman"/>
              <a:cs typeface="Times New Roman"/>
              <a:sym typeface="Times New Roman"/>
            </a:endParaRPr>
          </a:p>
          <a:p>
            <a:pPr indent="-171450" lvl="0" marL="285750" marR="0" rtl="0" algn="just">
              <a:spcBef>
                <a:spcPts val="500"/>
              </a:spcBef>
              <a:spcAft>
                <a:spcPts val="0"/>
              </a:spcAft>
              <a:buClr>
                <a:schemeClr val="dk1"/>
              </a:buClr>
              <a:buSzPts val="1800"/>
              <a:buFont typeface="Arial"/>
              <a:buNone/>
            </a:pPr>
            <a:r>
              <a:t/>
            </a:r>
            <a:endParaRPr b="1" sz="1800">
              <a:solidFill>
                <a:srgbClr val="3F3F3F"/>
              </a:solidFill>
              <a:latin typeface="Times New Roman"/>
              <a:ea typeface="Times New Roman"/>
              <a:cs typeface="Times New Roman"/>
              <a:sym typeface="Times New Roman"/>
            </a:endParaRPr>
          </a:p>
          <a:p>
            <a:pPr indent="-285750" lvl="0" marL="285750" marR="0" rtl="0" algn="just">
              <a:spcBef>
                <a:spcPts val="500"/>
              </a:spcBef>
              <a:spcAft>
                <a:spcPts val="0"/>
              </a:spcAft>
              <a:buClr>
                <a:srgbClr val="3F3F3F"/>
              </a:buClr>
              <a:buSzPts val="1800"/>
              <a:buFont typeface="Times New Roman"/>
              <a:buChar char="-"/>
            </a:pPr>
            <a:r>
              <a:rPr b="1" lang="en-US" sz="1800">
                <a:solidFill>
                  <a:srgbClr val="3F3F3F"/>
                </a:solidFill>
                <a:latin typeface="Times New Roman"/>
                <a:ea typeface="Times New Roman"/>
                <a:cs typeface="Times New Roman"/>
                <a:sym typeface="Times New Roman"/>
              </a:rPr>
              <a:t>Link truy cập trên máy tính: </a:t>
            </a:r>
            <a:r>
              <a:rPr lang="en-US" sz="1800">
                <a:solidFill>
                  <a:schemeClr val="accent2"/>
                </a:solidFill>
                <a:latin typeface="Times New Roman"/>
                <a:ea typeface="Times New Roman"/>
                <a:cs typeface="Times New Roman"/>
                <a:sym typeface="Times New Roman"/>
              </a:rPr>
              <a:t>https://vpdt.vnptioffice.vn/</a:t>
            </a:r>
            <a:endParaRPr/>
          </a:p>
          <a:p>
            <a:pPr indent="-285750" lvl="0" marL="285750" marR="0" rtl="0" algn="l">
              <a:spcBef>
                <a:spcPts val="500"/>
              </a:spcBef>
              <a:spcAft>
                <a:spcPts val="0"/>
              </a:spcAft>
              <a:buClr>
                <a:srgbClr val="3F3F3F"/>
              </a:buClr>
              <a:buSzPts val="1800"/>
              <a:buFont typeface="Times New Roman"/>
              <a:buChar char="-"/>
            </a:pPr>
            <a:r>
              <a:rPr b="1" lang="en-US" sz="1800">
                <a:solidFill>
                  <a:srgbClr val="3F3F3F"/>
                </a:solidFill>
                <a:latin typeface="Times New Roman"/>
                <a:ea typeface="Times New Roman"/>
                <a:cs typeface="Times New Roman"/>
                <a:sym typeface="Times New Roman"/>
              </a:rPr>
              <a:t>Tài khoản:</a:t>
            </a:r>
            <a:endParaRPr sz="1800">
              <a:solidFill>
                <a:srgbClr val="3F3F3F"/>
              </a:solidFill>
              <a:latin typeface="Times New Roman"/>
              <a:ea typeface="Times New Roman"/>
              <a:cs typeface="Times New Roman"/>
              <a:sym typeface="Times New Roman"/>
            </a:endParaRPr>
          </a:p>
          <a:p>
            <a:pPr indent="-285750" lvl="1" marL="685800" marR="0" rtl="0" algn="l">
              <a:spcBef>
                <a:spcPts val="500"/>
              </a:spcBef>
              <a:spcAft>
                <a:spcPts val="0"/>
              </a:spcAft>
              <a:buClr>
                <a:srgbClr val="3F3F3F"/>
              </a:buClr>
              <a:buSzPts val="1800"/>
              <a:buFont typeface="Noto Sans Symbols"/>
              <a:buChar char="⮚"/>
            </a:pPr>
            <a:r>
              <a:rPr b="1" i="0" lang="en-US" sz="1800" u="none" cap="none" strike="noStrike">
                <a:solidFill>
                  <a:srgbClr val="3F3F3F"/>
                </a:solidFill>
                <a:latin typeface="Times New Roman"/>
                <a:ea typeface="Times New Roman"/>
                <a:cs typeface="Times New Roman"/>
                <a:sym typeface="Times New Roman"/>
              </a:rPr>
              <a:t>Cấp tỉnh:	</a:t>
            </a:r>
            <a:r>
              <a:rPr b="0" i="0" lang="en-US" sz="1800" u="none" cap="none" strike="noStrike">
                <a:solidFill>
                  <a:srgbClr val="3F3F3F"/>
                </a:solidFill>
                <a:latin typeface="Times New Roman"/>
                <a:ea typeface="Times New Roman"/>
                <a:cs typeface="Times New Roman"/>
                <a:sym typeface="Times New Roman"/>
              </a:rPr>
              <a:t>ldg_capso_cv</a:t>
            </a:r>
            <a:endParaRPr b="0" i="0" sz="1800" u="none" cap="none" strike="noStrike">
              <a:solidFill>
                <a:srgbClr val="3F3F3F"/>
              </a:solidFill>
              <a:latin typeface="Times New Roman"/>
              <a:ea typeface="Times New Roman"/>
              <a:cs typeface="Times New Roman"/>
              <a:sym typeface="Times New Roman"/>
            </a:endParaRPr>
          </a:p>
          <a:p>
            <a:pPr indent="-285750" lvl="1" marL="685800" marR="0" rtl="0" algn="l">
              <a:spcBef>
                <a:spcPts val="500"/>
              </a:spcBef>
              <a:spcAft>
                <a:spcPts val="0"/>
              </a:spcAft>
              <a:buClr>
                <a:srgbClr val="3F3F3F"/>
              </a:buClr>
              <a:buSzPts val="1800"/>
              <a:buFont typeface="Noto Sans Symbols"/>
              <a:buChar char="⮚"/>
            </a:pPr>
            <a:r>
              <a:rPr b="1" i="0" lang="en-US" sz="1800" u="none" cap="none" strike="noStrike">
                <a:solidFill>
                  <a:srgbClr val="3F3F3F"/>
                </a:solidFill>
                <a:latin typeface="Times New Roman"/>
                <a:ea typeface="Times New Roman"/>
                <a:cs typeface="Times New Roman"/>
                <a:sym typeface="Times New Roman"/>
              </a:rPr>
              <a:t>Cấp xã: 	</a:t>
            </a:r>
            <a:r>
              <a:rPr b="0" i="0" lang="en-US" sz="1800" u="none" cap="none" strike="noStrike">
                <a:solidFill>
                  <a:srgbClr val="3F3F3F"/>
                </a:solidFill>
                <a:latin typeface="Times New Roman"/>
                <a:ea typeface="Times New Roman"/>
                <a:cs typeface="Times New Roman"/>
                <a:sym typeface="Times New Roman"/>
              </a:rPr>
              <a:t>ldg_capxa_cv</a:t>
            </a:r>
            <a:endParaRPr b="0" i="0" sz="1800" u="none" cap="none" strike="noStrike">
              <a:solidFill>
                <a:srgbClr val="3F3F3F"/>
              </a:solidFill>
              <a:latin typeface="Times New Roman"/>
              <a:ea typeface="Times New Roman"/>
              <a:cs typeface="Times New Roman"/>
              <a:sym typeface="Times New Roman"/>
            </a:endParaRPr>
          </a:p>
          <a:p>
            <a:pPr indent="-171450" lvl="0" marL="285750" marR="0" rtl="0" algn="l">
              <a:spcBef>
                <a:spcPts val="500"/>
              </a:spcBef>
              <a:spcAft>
                <a:spcPts val="0"/>
              </a:spcAft>
              <a:buClr>
                <a:schemeClr val="dk1"/>
              </a:buClr>
              <a:buSzPts val="1800"/>
              <a:buFont typeface="Noto Sans Symbols"/>
              <a:buNone/>
            </a:pPr>
            <a:r>
              <a:t/>
            </a:r>
            <a:endParaRPr b="1" sz="1800">
              <a:solidFill>
                <a:srgbClr val="3F3F3F"/>
              </a:solidFill>
              <a:latin typeface="Times New Roman"/>
              <a:ea typeface="Times New Roman"/>
              <a:cs typeface="Times New Roman"/>
              <a:sym typeface="Times New Roman"/>
            </a:endParaRPr>
          </a:p>
          <a:p>
            <a:pPr indent="-285750" lvl="0" marL="285750" marR="0" rtl="0" algn="l">
              <a:spcBef>
                <a:spcPts val="500"/>
              </a:spcBef>
              <a:spcAft>
                <a:spcPts val="0"/>
              </a:spcAft>
              <a:buClr>
                <a:srgbClr val="3F3F3F"/>
              </a:buClr>
              <a:buSzPts val="1800"/>
              <a:buFont typeface="Times New Roman"/>
              <a:buChar char="-"/>
            </a:pPr>
            <a:r>
              <a:rPr b="1" lang="en-US" sz="1800">
                <a:solidFill>
                  <a:srgbClr val="3F3F3F"/>
                </a:solidFill>
                <a:latin typeface="Times New Roman"/>
                <a:ea typeface="Times New Roman"/>
                <a:cs typeface="Times New Roman"/>
                <a:sym typeface="Times New Roman"/>
              </a:rPr>
              <a:t>Mật khẩu mặc định: </a:t>
            </a:r>
            <a:r>
              <a:rPr lang="en-US" sz="1800">
                <a:solidFill>
                  <a:srgbClr val="3F3F3F"/>
                </a:solidFill>
                <a:latin typeface="Times New Roman"/>
                <a:ea typeface="Times New Roman"/>
                <a:cs typeface="Times New Roman"/>
                <a:sym typeface="Times New Roman"/>
              </a:rPr>
              <a:t>Ubnd@123</a:t>
            </a:r>
            <a:endParaRPr/>
          </a:p>
          <a:p>
            <a:pPr indent="-171450" lvl="0" marL="285750" marR="0" rtl="0" algn="l">
              <a:spcBef>
                <a:spcPts val="500"/>
              </a:spcBef>
              <a:spcAft>
                <a:spcPts val="0"/>
              </a:spcAft>
              <a:buClr>
                <a:schemeClr val="dk1"/>
              </a:buClr>
              <a:buSzPts val="1800"/>
              <a:buFont typeface="Arial"/>
              <a:buNone/>
            </a:pPr>
            <a:r>
              <a:t/>
            </a:r>
            <a:endParaRPr b="1" sz="1800">
              <a:solidFill>
                <a:srgbClr val="3F3F3F"/>
              </a:solidFill>
              <a:latin typeface="Times New Roman"/>
              <a:ea typeface="Times New Roman"/>
              <a:cs typeface="Times New Roman"/>
              <a:sym typeface="Times New Roman"/>
            </a:endParaRPr>
          </a:p>
        </p:txBody>
      </p:sp>
      <p:sp>
        <p:nvSpPr>
          <p:cNvPr id="1641" name="Google Shape;1641;p15"/>
          <p:cNvSpPr txBox="1"/>
          <p:nvPr/>
        </p:nvSpPr>
        <p:spPr>
          <a:xfrm>
            <a:off x="344523" y="199333"/>
            <a:ext cx="11573197" cy="7242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4000"/>
              <a:buFont typeface="Calibri"/>
              <a:buNone/>
            </a:pPr>
            <a:r>
              <a:rPr lang="en-US" sz="4000">
                <a:solidFill>
                  <a:srgbClr val="3F3F3F"/>
                </a:solidFill>
                <a:latin typeface="Times New Roman"/>
                <a:ea typeface="Times New Roman"/>
                <a:cs typeface="Times New Roman"/>
                <a:sym typeface="Times New Roman"/>
              </a:rPr>
              <a:t>Hệ thống thực hành (Demo)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5" name="Shape 1645"/>
        <p:cNvGrpSpPr/>
        <p:nvPr/>
      </p:nvGrpSpPr>
      <p:grpSpPr>
        <a:xfrm>
          <a:off x="0" y="0"/>
          <a:ext cx="0" cy="0"/>
          <a:chOff x="0" y="0"/>
          <a:chExt cx="0" cy="0"/>
        </a:xfrm>
      </p:grpSpPr>
      <p:sp>
        <p:nvSpPr>
          <p:cNvPr id="1646" name="Google Shape;1646;p16"/>
          <p:cNvSpPr/>
          <p:nvPr/>
        </p:nvSpPr>
        <p:spPr>
          <a:xfrm>
            <a:off x="0" y="2040038"/>
            <a:ext cx="12192000" cy="1597306"/>
          </a:xfrm>
          <a:prstGeom prst="rect">
            <a:avLst/>
          </a:prstGeom>
          <a:solidFill>
            <a:srgbClr val="005A9E">
              <a:alpha val="654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647" name="Google Shape;1647;p16"/>
          <p:cNvSpPr txBox="1"/>
          <p:nvPr/>
        </p:nvSpPr>
        <p:spPr>
          <a:xfrm>
            <a:off x="3433331" y="2279469"/>
            <a:ext cx="585923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5400">
                <a:solidFill>
                  <a:schemeClr val="lt1"/>
                </a:solidFill>
                <a:latin typeface="Times New Roman"/>
                <a:ea typeface="Times New Roman"/>
                <a:cs typeface="Times New Roman"/>
                <a:sym typeface="Times New Roman"/>
              </a:rPr>
              <a:t>Trân trọng cảm ơn!</a:t>
            </a:r>
            <a:endParaRPr b="1" i="1" sz="5400">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
          <p:cNvSpPr/>
          <p:nvPr/>
        </p:nvSpPr>
        <p:spPr>
          <a:xfrm>
            <a:off x="-92490" y="5429673"/>
            <a:ext cx="8177873" cy="8283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imes New Roman"/>
              <a:ea typeface="Times New Roman"/>
              <a:cs typeface="Times New Roman"/>
              <a:sym typeface="Times New Roman"/>
            </a:endParaRPr>
          </a:p>
        </p:txBody>
      </p:sp>
      <p:pic>
        <p:nvPicPr>
          <p:cNvPr descr="A screenshot of a computer screen&#10;&#10;Description automatically generated" id="128" name="Google Shape;128;p2"/>
          <p:cNvPicPr preferRelativeResize="0"/>
          <p:nvPr/>
        </p:nvPicPr>
        <p:blipFill rotWithShape="1">
          <a:blip r:embed="rId3">
            <a:alphaModFix/>
          </a:blip>
          <a:srcRect b="0" l="0" r="0" t="0"/>
          <a:stretch/>
        </p:blipFill>
        <p:spPr>
          <a:xfrm>
            <a:off x="542502" y="1725907"/>
            <a:ext cx="7561353" cy="4151132"/>
          </a:xfrm>
          <a:prstGeom prst="rect">
            <a:avLst/>
          </a:prstGeom>
          <a:noFill/>
          <a:ln>
            <a:noFill/>
          </a:ln>
        </p:spPr>
      </p:pic>
      <p:sp>
        <p:nvSpPr>
          <p:cNvPr id="129" name="Google Shape;129;p2"/>
          <p:cNvSpPr/>
          <p:nvPr/>
        </p:nvSpPr>
        <p:spPr>
          <a:xfrm>
            <a:off x="5231374" y="-13252"/>
            <a:ext cx="6960626" cy="6858000"/>
          </a:xfrm>
          <a:prstGeom prst="rect">
            <a:avLst/>
          </a:prstGeom>
          <a:solidFill>
            <a:srgbClr val="0070C0">
              <a:alpha val="9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30" name="Google Shape;130;p2"/>
          <p:cNvSpPr txBox="1"/>
          <p:nvPr/>
        </p:nvSpPr>
        <p:spPr>
          <a:xfrm>
            <a:off x="5847310" y="1617344"/>
            <a:ext cx="4507692" cy="40011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Phần I. Giới thiệu tổng quan hệ thống</a:t>
            </a:r>
            <a:endParaRPr sz="2000">
              <a:solidFill>
                <a:schemeClr val="lt1"/>
              </a:solidFill>
              <a:latin typeface="Times New Roman"/>
              <a:ea typeface="Times New Roman"/>
              <a:cs typeface="Times New Roman"/>
              <a:sym typeface="Times New Roman"/>
            </a:endParaRPr>
          </a:p>
        </p:txBody>
      </p:sp>
      <p:sp>
        <p:nvSpPr>
          <p:cNvPr id="131" name="Google Shape;131;p2"/>
          <p:cNvSpPr txBox="1"/>
          <p:nvPr/>
        </p:nvSpPr>
        <p:spPr>
          <a:xfrm>
            <a:off x="5867049" y="2372294"/>
            <a:ext cx="4507692" cy="40011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Phần II. Khách hàng tiêu biểu</a:t>
            </a:r>
            <a:endParaRPr/>
          </a:p>
        </p:txBody>
      </p:sp>
      <p:sp>
        <p:nvSpPr>
          <p:cNvPr id="132" name="Google Shape;132;p2"/>
          <p:cNvSpPr txBox="1"/>
          <p:nvPr/>
        </p:nvSpPr>
        <p:spPr>
          <a:xfrm>
            <a:off x="5827290" y="3243127"/>
            <a:ext cx="5093128" cy="40011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Phần III. Quy trình nghiệp vụ</a:t>
            </a:r>
            <a:endParaRPr sz="2000">
              <a:solidFill>
                <a:schemeClr val="lt1"/>
              </a:solidFill>
              <a:latin typeface="Times New Roman"/>
              <a:ea typeface="Times New Roman"/>
              <a:cs typeface="Times New Roman"/>
              <a:sym typeface="Times New Roman"/>
            </a:endParaRPr>
          </a:p>
        </p:txBody>
      </p:sp>
      <p:sp>
        <p:nvSpPr>
          <p:cNvPr id="133" name="Google Shape;133;p2"/>
          <p:cNvSpPr txBox="1"/>
          <p:nvPr/>
        </p:nvSpPr>
        <p:spPr>
          <a:xfrm>
            <a:off x="5853799" y="4038156"/>
            <a:ext cx="4507692" cy="40011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Phần IV. Tập huấn/Thảo luận</a:t>
            </a:r>
            <a:endParaRPr sz="2000">
              <a:solidFill>
                <a:schemeClr val="lt1"/>
              </a:solidFill>
              <a:latin typeface="Times New Roman"/>
              <a:ea typeface="Times New Roman"/>
              <a:cs typeface="Times New Roman"/>
              <a:sym typeface="Times New Roman"/>
            </a:endParaRPr>
          </a:p>
        </p:txBody>
      </p:sp>
      <p:cxnSp>
        <p:nvCxnSpPr>
          <p:cNvPr id="134" name="Google Shape;134;p2"/>
          <p:cNvCxnSpPr/>
          <p:nvPr/>
        </p:nvCxnSpPr>
        <p:spPr>
          <a:xfrm>
            <a:off x="5924811" y="2059512"/>
            <a:ext cx="4953531" cy="6638"/>
          </a:xfrm>
          <a:prstGeom prst="straightConnector1">
            <a:avLst/>
          </a:prstGeom>
          <a:noFill/>
          <a:ln cap="flat" cmpd="sng" w="28575">
            <a:solidFill>
              <a:schemeClr val="lt1"/>
            </a:solidFill>
            <a:prstDash val="dash"/>
            <a:miter lim="800000"/>
            <a:headEnd len="sm" w="sm" type="none"/>
            <a:tailEnd len="sm" w="sm" type="none"/>
          </a:ln>
        </p:spPr>
      </p:cxnSp>
      <p:cxnSp>
        <p:nvCxnSpPr>
          <p:cNvPr id="135" name="Google Shape;135;p2"/>
          <p:cNvCxnSpPr/>
          <p:nvPr/>
        </p:nvCxnSpPr>
        <p:spPr>
          <a:xfrm>
            <a:off x="5924810" y="2791276"/>
            <a:ext cx="4953531" cy="6638"/>
          </a:xfrm>
          <a:prstGeom prst="straightConnector1">
            <a:avLst/>
          </a:prstGeom>
          <a:noFill/>
          <a:ln cap="flat" cmpd="sng" w="28575">
            <a:solidFill>
              <a:schemeClr val="lt1"/>
            </a:solidFill>
            <a:prstDash val="dash"/>
            <a:miter lim="800000"/>
            <a:headEnd len="sm" w="sm" type="none"/>
            <a:tailEnd len="sm" w="sm" type="none"/>
          </a:ln>
        </p:spPr>
      </p:cxnSp>
      <p:cxnSp>
        <p:nvCxnSpPr>
          <p:cNvPr id="136" name="Google Shape;136;p2"/>
          <p:cNvCxnSpPr/>
          <p:nvPr/>
        </p:nvCxnSpPr>
        <p:spPr>
          <a:xfrm>
            <a:off x="5935115" y="3649170"/>
            <a:ext cx="4953531" cy="6638"/>
          </a:xfrm>
          <a:prstGeom prst="straightConnector1">
            <a:avLst/>
          </a:prstGeom>
          <a:noFill/>
          <a:ln cap="flat" cmpd="sng" w="28575">
            <a:solidFill>
              <a:schemeClr val="lt1"/>
            </a:solidFill>
            <a:prstDash val="dash"/>
            <a:miter lim="800000"/>
            <a:headEnd len="sm" w="sm" type="none"/>
            <a:tailEnd len="sm" w="sm" type="none"/>
          </a:ln>
        </p:spPr>
      </p:cxnSp>
      <p:cxnSp>
        <p:nvCxnSpPr>
          <p:cNvPr id="137" name="Google Shape;137;p2"/>
          <p:cNvCxnSpPr/>
          <p:nvPr/>
        </p:nvCxnSpPr>
        <p:spPr>
          <a:xfrm>
            <a:off x="5924810" y="4474457"/>
            <a:ext cx="4953531" cy="6638"/>
          </a:xfrm>
          <a:prstGeom prst="straightConnector1">
            <a:avLst/>
          </a:prstGeom>
          <a:noFill/>
          <a:ln cap="flat" cmpd="sng" w="28575">
            <a:solidFill>
              <a:schemeClr val="lt1"/>
            </a:solidFill>
            <a:prstDash val="dash"/>
            <a:miter lim="800000"/>
            <a:headEnd len="sm" w="sm" type="none"/>
            <a:tailEnd len="sm" w="sm" type="none"/>
          </a:ln>
        </p:spPr>
      </p:cxnSp>
      <p:sp>
        <p:nvSpPr>
          <p:cNvPr id="138" name="Google Shape;138;p2"/>
          <p:cNvSpPr txBox="1"/>
          <p:nvPr/>
        </p:nvSpPr>
        <p:spPr>
          <a:xfrm>
            <a:off x="1364551" y="634252"/>
            <a:ext cx="3866823" cy="7159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70C0"/>
              </a:buClr>
              <a:buSzPts val="4400"/>
              <a:buFont typeface="Times New Roman"/>
              <a:buNone/>
            </a:pPr>
            <a:r>
              <a:rPr b="1" lang="en-US" sz="4400">
                <a:solidFill>
                  <a:srgbClr val="0070C0"/>
                </a:solidFill>
                <a:latin typeface="Times New Roman"/>
                <a:ea typeface="Times New Roman"/>
                <a:cs typeface="Times New Roman"/>
                <a:sym typeface="Times New Roman"/>
              </a:rPr>
              <a:t>NỘI DUNG </a:t>
            </a:r>
            <a:endParaRPr/>
          </a:p>
        </p:txBody>
      </p:sp>
      <p:grpSp>
        <p:nvGrpSpPr>
          <p:cNvPr id="139" name="Google Shape;139;p2"/>
          <p:cNvGrpSpPr/>
          <p:nvPr/>
        </p:nvGrpSpPr>
        <p:grpSpPr>
          <a:xfrm>
            <a:off x="2308871" y="3644552"/>
            <a:ext cx="3287683" cy="1614578"/>
            <a:chOff x="5003834" y="2902333"/>
            <a:chExt cx="2709597" cy="1330680"/>
          </a:xfrm>
        </p:grpSpPr>
        <p:sp>
          <p:nvSpPr>
            <p:cNvPr id="140" name="Google Shape;140;p2"/>
            <p:cNvSpPr txBox="1"/>
            <p:nvPr/>
          </p:nvSpPr>
          <p:spPr>
            <a:xfrm>
              <a:off x="5003834" y="2902333"/>
              <a:ext cx="2709597" cy="9639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000">
                  <a:solidFill>
                    <a:srgbClr val="0066B3"/>
                  </a:solidFill>
                  <a:latin typeface="Times New Roman"/>
                  <a:ea typeface="Times New Roman"/>
                  <a:cs typeface="Times New Roman"/>
                  <a:sym typeface="Times New Roman"/>
                </a:rPr>
                <a:t>VNPT</a:t>
              </a:r>
              <a:endParaRPr/>
            </a:p>
          </p:txBody>
        </p:sp>
        <p:sp>
          <p:nvSpPr>
            <p:cNvPr id="141" name="Google Shape;141;p2"/>
            <p:cNvSpPr txBox="1"/>
            <p:nvPr/>
          </p:nvSpPr>
          <p:spPr>
            <a:xfrm>
              <a:off x="5066953" y="3649597"/>
              <a:ext cx="2210466" cy="5834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Times New Roman"/>
                  <a:ea typeface="Times New Roman"/>
                  <a:cs typeface="Times New Roman"/>
                  <a:sym typeface="Times New Roman"/>
                </a:rPr>
                <a:t>iOffice</a:t>
              </a:r>
              <a:endParaRPr sz="40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3"/>
          <p:cNvSpPr/>
          <p:nvPr/>
        </p:nvSpPr>
        <p:spPr>
          <a:xfrm>
            <a:off x="634828" y="1501081"/>
            <a:ext cx="4480512" cy="52732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lt1"/>
                </a:solidFill>
                <a:latin typeface="Times New Roman"/>
                <a:ea typeface="Times New Roman"/>
                <a:cs typeface="Times New Roman"/>
                <a:sym typeface="Times New Roman"/>
              </a:rPr>
              <a:t>Hệ thống quản lý văn bản và điều hành VNPT iOffice V5.0 là:</a:t>
            </a:r>
            <a:endParaRPr/>
          </a:p>
          <a:p>
            <a:pPr indent="-342900" lvl="0" marL="342900" marR="0" rtl="0" algn="just">
              <a:spcBef>
                <a:spcPts val="500"/>
              </a:spcBef>
              <a:spcAft>
                <a:spcPts val="0"/>
              </a:spcAft>
              <a:buClr>
                <a:schemeClr val="lt1"/>
              </a:buClr>
              <a:buSzPts val="2000"/>
              <a:buFont typeface="Times New Roman"/>
              <a:buChar char="-"/>
            </a:pPr>
            <a:r>
              <a:rPr lang="en-US" sz="2000">
                <a:solidFill>
                  <a:schemeClr val="lt1"/>
                </a:solidFill>
                <a:latin typeface="Times New Roman"/>
                <a:ea typeface="Times New Roman"/>
                <a:cs typeface="Times New Roman"/>
                <a:sym typeface="Times New Roman"/>
              </a:rPr>
              <a:t>Giải pháp trao đổi thông tin, điều hành tác nghiệp và quản lý công văn, văn bản, hồ sơ công việc,…trên môi trường số. </a:t>
            </a:r>
            <a:endParaRPr/>
          </a:p>
          <a:p>
            <a:pPr indent="-342900" lvl="0" marL="342900" marR="0" rtl="0" algn="just">
              <a:spcBef>
                <a:spcPts val="500"/>
              </a:spcBef>
              <a:spcAft>
                <a:spcPts val="0"/>
              </a:spcAft>
              <a:buClr>
                <a:schemeClr val="lt1"/>
              </a:buClr>
              <a:buSzPts val="2000"/>
              <a:buFont typeface="Times New Roman"/>
              <a:buChar char="-"/>
            </a:pPr>
            <a:r>
              <a:rPr lang="en-US" sz="2000">
                <a:solidFill>
                  <a:schemeClr val="lt1"/>
                </a:solidFill>
                <a:latin typeface="Times New Roman"/>
                <a:ea typeface="Times New Roman"/>
                <a:cs typeface="Times New Roman"/>
                <a:sym typeface="Times New Roman"/>
              </a:rPr>
              <a:t>Góp phần thực hiện hóa mục tiêu xây dựng một văn phòng điện tử không giấy tờ.</a:t>
            </a:r>
            <a:endParaRPr/>
          </a:p>
          <a:p>
            <a:pPr indent="-342900" lvl="0" marL="342900" marR="0" rtl="0" algn="just">
              <a:spcBef>
                <a:spcPts val="500"/>
              </a:spcBef>
              <a:spcAft>
                <a:spcPts val="0"/>
              </a:spcAft>
              <a:buClr>
                <a:schemeClr val="lt1"/>
              </a:buClr>
              <a:buSzPts val="2000"/>
              <a:buFont typeface="Times New Roman"/>
              <a:buChar char="-"/>
            </a:pPr>
            <a:r>
              <a:rPr lang="en-US" sz="2000">
                <a:solidFill>
                  <a:schemeClr val="lt1"/>
                </a:solidFill>
                <a:latin typeface="Times New Roman"/>
                <a:ea typeface="Times New Roman"/>
                <a:cs typeface="Times New Roman"/>
                <a:sym typeface="Times New Roman"/>
              </a:rPr>
              <a:t>Hệ thống tạo ra môi trường tương tác đa chiều như một mạng xã hội nội bộ, hỗ trợ người dùng có thể chia sẻ thông tin, trao đổi và phản hồi dễ dàng, nhờ đó các vấn đề được xử lý nhanh chóng, minh bạch và hiệu quả. </a:t>
            </a:r>
            <a:endParaRPr sz="2000">
              <a:solidFill>
                <a:schemeClr val="lt1"/>
              </a:solidFill>
              <a:latin typeface="Times New Roman"/>
              <a:ea typeface="Times New Roman"/>
              <a:cs typeface="Times New Roman"/>
              <a:sym typeface="Times New Roman"/>
            </a:endParaRPr>
          </a:p>
          <a:p>
            <a:pPr indent="-215900" lvl="0" marL="342900" marR="0" rtl="0" algn="just">
              <a:spcBef>
                <a:spcPts val="500"/>
              </a:spcBef>
              <a:spcAft>
                <a:spcPts val="0"/>
              </a:spcAft>
              <a:buClr>
                <a:schemeClr val="dk1"/>
              </a:buClr>
              <a:buSzPts val="2000"/>
              <a:buFont typeface="Arial"/>
              <a:buNone/>
            </a:pPr>
            <a:r>
              <a:t/>
            </a:r>
            <a:endParaRPr sz="2000">
              <a:solidFill>
                <a:schemeClr val="lt1"/>
              </a:solidFill>
              <a:latin typeface="Times New Roman"/>
              <a:ea typeface="Times New Roman"/>
              <a:cs typeface="Times New Roman"/>
              <a:sym typeface="Times New Roman"/>
            </a:endParaRPr>
          </a:p>
        </p:txBody>
      </p:sp>
      <p:sp>
        <p:nvSpPr>
          <p:cNvPr id="147" name="Google Shape;147;p3"/>
          <p:cNvSpPr txBox="1"/>
          <p:nvPr/>
        </p:nvSpPr>
        <p:spPr>
          <a:xfrm>
            <a:off x="323529" y="339509"/>
            <a:ext cx="11573197" cy="724247"/>
          </a:xfrm>
          <a:prstGeom prst="rect">
            <a:avLst/>
          </a:prstGeom>
          <a:noFill/>
          <a:ln>
            <a:noFill/>
          </a:ln>
        </p:spPr>
        <p:txBody>
          <a:bodyPr anchorCtr="0" anchor="t" bIns="45700" lIns="91425" spcFirstLastPara="1" rIns="91425" wrap="square" tIns="45700">
            <a:noAutofit/>
          </a:bodyPr>
          <a:lstStyle/>
          <a:p>
            <a:pPr indent="-254000" lvl="0" marL="91440" marR="0" rtl="0" algn="ctr">
              <a:lnSpc>
                <a:spcPct val="90000"/>
              </a:lnSpc>
              <a:spcBef>
                <a:spcPts val="0"/>
              </a:spcBef>
              <a:spcAft>
                <a:spcPts val="0"/>
              </a:spcAft>
              <a:buClr>
                <a:schemeClr val="accent1"/>
              </a:buClr>
              <a:buSzPts val="4000"/>
              <a:buFont typeface="Calibri"/>
              <a:buChar char=" "/>
            </a:pPr>
            <a:r>
              <a:rPr lang="en-US" sz="4000">
                <a:solidFill>
                  <a:schemeClr val="lt1"/>
                </a:solidFill>
                <a:latin typeface="Times New Roman"/>
                <a:ea typeface="Times New Roman"/>
                <a:cs typeface="Times New Roman"/>
                <a:sym typeface="Times New Roman"/>
              </a:rPr>
              <a:t>Phần I: Giới thiệu hệ thống</a:t>
            </a:r>
            <a:endParaRPr sz="4000">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nvSpPr>
        <p:spPr>
          <a:xfrm>
            <a:off x="323529" y="339509"/>
            <a:ext cx="11573197" cy="724247"/>
          </a:xfrm>
          <a:prstGeom prst="rect">
            <a:avLst/>
          </a:prstGeom>
          <a:noFill/>
          <a:ln>
            <a:noFill/>
          </a:ln>
        </p:spPr>
        <p:txBody>
          <a:bodyPr anchorCtr="0" anchor="t" bIns="45700" lIns="91425" spcFirstLastPara="1" rIns="91425" wrap="square" tIns="45700">
            <a:noAutofit/>
          </a:bodyPr>
          <a:lstStyle/>
          <a:p>
            <a:pPr indent="-254000" lvl="0" marL="91440" marR="0" rtl="0" algn="ctr">
              <a:lnSpc>
                <a:spcPct val="90000"/>
              </a:lnSpc>
              <a:spcBef>
                <a:spcPts val="0"/>
              </a:spcBef>
              <a:spcAft>
                <a:spcPts val="0"/>
              </a:spcAft>
              <a:buClr>
                <a:schemeClr val="accent1"/>
              </a:buClr>
              <a:buSzPts val="4000"/>
              <a:buFont typeface="Calibri"/>
              <a:buChar char=" "/>
            </a:pPr>
            <a:r>
              <a:rPr lang="en-US" sz="4000">
                <a:solidFill>
                  <a:srgbClr val="3F3F3F"/>
                </a:solidFill>
                <a:latin typeface="Times New Roman"/>
                <a:ea typeface="Times New Roman"/>
                <a:cs typeface="Times New Roman"/>
                <a:sym typeface="Times New Roman"/>
              </a:rPr>
              <a:t>Đặc điểm nổi bật</a:t>
            </a:r>
            <a:endParaRPr sz="4000">
              <a:solidFill>
                <a:srgbClr val="3F3F3F"/>
              </a:solidFill>
              <a:latin typeface="Times New Roman"/>
              <a:ea typeface="Times New Roman"/>
              <a:cs typeface="Times New Roman"/>
              <a:sym typeface="Times New Roman"/>
            </a:endParaRPr>
          </a:p>
        </p:txBody>
      </p:sp>
      <p:grpSp>
        <p:nvGrpSpPr>
          <p:cNvPr id="153" name="Google Shape;153;p4"/>
          <p:cNvGrpSpPr/>
          <p:nvPr/>
        </p:nvGrpSpPr>
        <p:grpSpPr>
          <a:xfrm flipH="1">
            <a:off x="-424653" y="259509"/>
            <a:ext cx="4962611" cy="6394356"/>
            <a:chOff x="4838546" y="626785"/>
            <a:chExt cx="4194057" cy="5404070"/>
          </a:xfrm>
        </p:grpSpPr>
        <p:sp>
          <p:nvSpPr>
            <p:cNvPr id="154" name="Google Shape;154;p4"/>
            <p:cNvSpPr/>
            <p:nvPr/>
          </p:nvSpPr>
          <p:spPr>
            <a:xfrm rot="5400000">
              <a:off x="5432494" y="2432627"/>
              <a:ext cx="3002400" cy="3002400"/>
            </a:xfrm>
            <a:prstGeom prst="blockArc">
              <a:avLst>
                <a:gd fmla="val 10735117" name="adj1"/>
                <a:gd fmla="val 16074287" name="adj2"/>
                <a:gd fmla="val 25807" name="adj3"/>
              </a:avLst>
            </a:prstGeom>
            <a:gradFill>
              <a:gsLst>
                <a:gs pos="0">
                  <a:schemeClr val="accent2"/>
                </a:gs>
                <a:gs pos="100000">
                  <a:srgbClr val="0075A2"/>
                </a:gs>
              </a:gsLst>
              <a:lin ang="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Times New Roman"/>
                <a:ea typeface="Times New Roman"/>
                <a:cs typeface="Times New Roman"/>
                <a:sym typeface="Times New Roman"/>
              </a:endParaRPr>
            </a:p>
          </p:txBody>
        </p:sp>
        <p:sp>
          <p:nvSpPr>
            <p:cNvPr id="155" name="Google Shape;155;p4"/>
            <p:cNvSpPr/>
            <p:nvPr/>
          </p:nvSpPr>
          <p:spPr>
            <a:xfrm>
              <a:off x="7660183" y="3855008"/>
              <a:ext cx="781200" cy="1910105"/>
            </a:xfrm>
            <a:prstGeom prst="rect">
              <a:avLst/>
            </a:prstGeom>
            <a:gradFill>
              <a:gsLst>
                <a:gs pos="0">
                  <a:schemeClr val="accent2"/>
                </a:gs>
                <a:gs pos="37500">
                  <a:schemeClr val="accent2"/>
                </a:gs>
                <a:gs pos="100000">
                  <a:srgbClr val="0075A2"/>
                </a:gs>
              </a:gsLst>
              <a:lin ang="189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Times New Roman"/>
                <a:ea typeface="Times New Roman"/>
                <a:cs typeface="Times New Roman"/>
                <a:sym typeface="Times New Roman"/>
              </a:endParaRPr>
            </a:p>
          </p:txBody>
        </p:sp>
        <p:sp>
          <p:nvSpPr>
            <p:cNvPr id="156" name="Google Shape;156;p4"/>
            <p:cNvSpPr/>
            <p:nvPr/>
          </p:nvSpPr>
          <p:spPr>
            <a:xfrm rot="10800000">
              <a:off x="6568167" y="626785"/>
              <a:ext cx="2105549" cy="4800940"/>
            </a:xfrm>
            <a:custGeom>
              <a:rect b="b" l="l" r="r" t="t"/>
              <a:pathLst>
                <a:path extrusionOk="0" h="4800940" w="2105549">
                  <a:moveTo>
                    <a:pt x="1010388" y="1501213"/>
                  </a:moveTo>
                  <a:lnTo>
                    <a:pt x="232767" y="1501213"/>
                  </a:lnTo>
                  <a:cubicBezTo>
                    <a:pt x="232767" y="1037585"/>
                    <a:pt x="446990" y="599968"/>
                    <a:pt x="813157" y="315587"/>
                  </a:cubicBezTo>
                  <a:cubicBezTo>
                    <a:pt x="1179324" y="31205"/>
                    <a:pt x="1656348" y="-68031"/>
                    <a:pt x="2105549" y="46728"/>
                  </a:cubicBezTo>
                  <a:lnTo>
                    <a:pt x="1913069" y="800151"/>
                  </a:lnTo>
                  <a:cubicBezTo>
                    <a:pt x="1696554" y="744837"/>
                    <a:pt x="1466629" y="792669"/>
                    <a:pt x="1290136" y="929741"/>
                  </a:cubicBezTo>
                  <a:cubicBezTo>
                    <a:pt x="1113644" y="1066813"/>
                    <a:pt x="1010388" y="1277744"/>
                    <a:pt x="1010388" y="1501213"/>
                  </a:cubicBezTo>
                  <a:close/>
                  <a:moveTo>
                    <a:pt x="1013533" y="3726917"/>
                  </a:moveTo>
                  <a:lnTo>
                    <a:pt x="232333" y="3726917"/>
                  </a:lnTo>
                  <a:lnTo>
                    <a:pt x="232333" y="1501328"/>
                  </a:lnTo>
                  <a:lnTo>
                    <a:pt x="1013533" y="1501328"/>
                  </a:lnTo>
                  <a:close/>
                  <a:moveTo>
                    <a:pt x="622933" y="4800940"/>
                  </a:moveTo>
                  <a:lnTo>
                    <a:pt x="0" y="3726918"/>
                  </a:lnTo>
                  <a:lnTo>
                    <a:pt x="1245866" y="3726918"/>
                  </a:lnTo>
                  <a:close/>
                </a:path>
              </a:pathLst>
            </a:cu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Times New Roman"/>
                <a:ea typeface="Times New Roman"/>
                <a:cs typeface="Times New Roman"/>
                <a:sym typeface="Times New Roman"/>
              </a:endParaRPr>
            </a:p>
          </p:txBody>
        </p:sp>
        <p:sp>
          <p:nvSpPr>
            <p:cNvPr id="157" name="Google Shape;157;p4"/>
            <p:cNvSpPr/>
            <p:nvPr/>
          </p:nvSpPr>
          <p:spPr>
            <a:xfrm rot="-4500000">
              <a:off x="5432494" y="2432625"/>
              <a:ext cx="3002400" cy="3002400"/>
            </a:xfrm>
            <a:prstGeom prst="blockArc">
              <a:avLst>
                <a:gd fmla="val 10815410" name="adj1"/>
                <a:gd fmla="val 13831376" name="adj2"/>
                <a:gd fmla="val 26044" name="adj3"/>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Times New Roman"/>
                <a:ea typeface="Times New Roman"/>
                <a:cs typeface="Times New Roman"/>
                <a:sym typeface="Times New Roman"/>
              </a:endParaRPr>
            </a:p>
          </p:txBody>
        </p:sp>
        <p:sp>
          <p:nvSpPr>
            <p:cNvPr id="158" name="Google Shape;158;p4"/>
            <p:cNvSpPr/>
            <p:nvPr/>
          </p:nvSpPr>
          <p:spPr>
            <a:xfrm rot="-1380602">
              <a:off x="5432494" y="2432625"/>
              <a:ext cx="3002400" cy="3002400"/>
            </a:xfrm>
            <a:prstGeom prst="blockArc">
              <a:avLst>
                <a:gd fmla="val 10804147" name="adj1"/>
                <a:gd fmla="val 14189823" name="adj2"/>
                <a:gd fmla="val 26226" name="adj3"/>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Times New Roman"/>
                <a:ea typeface="Times New Roman"/>
                <a:cs typeface="Times New Roman"/>
                <a:sym typeface="Times New Roman"/>
              </a:endParaRPr>
            </a:p>
          </p:txBody>
        </p:sp>
        <p:sp>
          <p:nvSpPr>
            <p:cNvPr id="159" name="Google Shape;159;p4"/>
            <p:cNvSpPr/>
            <p:nvPr/>
          </p:nvSpPr>
          <p:spPr>
            <a:xfrm rot="2161546">
              <a:off x="5434375" y="2432626"/>
              <a:ext cx="3002400" cy="3002400"/>
            </a:xfrm>
            <a:prstGeom prst="blockArc">
              <a:avLst>
                <a:gd fmla="val 10735117" name="adj1"/>
                <a:gd fmla="val 13869755" name="adj2"/>
                <a:gd fmla="val 25921" name="adj3"/>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Times New Roman"/>
                <a:ea typeface="Times New Roman"/>
                <a:cs typeface="Times New Roman"/>
                <a:sym typeface="Times New Roman"/>
              </a:endParaRPr>
            </a:p>
          </p:txBody>
        </p:sp>
      </p:grpSp>
      <p:pic>
        <p:nvPicPr>
          <p:cNvPr id="160" name="Google Shape;160;p4"/>
          <p:cNvPicPr preferRelativeResize="0"/>
          <p:nvPr/>
        </p:nvPicPr>
        <p:blipFill rotWithShape="1">
          <a:blip r:embed="rId3">
            <a:alphaModFix/>
          </a:blip>
          <a:srcRect b="0" l="0" r="0" t="0"/>
          <a:stretch/>
        </p:blipFill>
        <p:spPr>
          <a:xfrm>
            <a:off x="8221919" y="2060651"/>
            <a:ext cx="3469949" cy="3451713"/>
          </a:xfrm>
          <a:prstGeom prst="rect">
            <a:avLst/>
          </a:prstGeom>
          <a:noFill/>
          <a:ln>
            <a:noFill/>
          </a:ln>
        </p:spPr>
      </p:pic>
      <p:sp>
        <p:nvSpPr>
          <p:cNvPr id="161" name="Google Shape;161;p4"/>
          <p:cNvSpPr txBox="1"/>
          <p:nvPr/>
        </p:nvSpPr>
        <p:spPr>
          <a:xfrm>
            <a:off x="1619571" y="1635422"/>
            <a:ext cx="498277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3F3F3F"/>
                </a:solidFill>
                <a:latin typeface="Times New Roman"/>
                <a:ea typeface="Times New Roman"/>
                <a:cs typeface="Times New Roman"/>
                <a:sym typeface="Times New Roman"/>
              </a:rPr>
              <a:t>Nền tảng phát triển: Java, Oracle</a:t>
            </a:r>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162" name="Google Shape;162;p4"/>
          <p:cNvSpPr/>
          <p:nvPr/>
        </p:nvSpPr>
        <p:spPr>
          <a:xfrm>
            <a:off x="3643014" y="5432658"/>
            <a:ext cx="6096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3F3F3F"/>
                </a:solidFill>
                <a:latin typeface="Times New Roman"/>
                <a:ea typeface="Times New Roman"/>
                <a:cs typeface="Times New Roman"/>
                <a:sym typeface="Times New Roman"/>
              </a:rPr>
              <a:t>Tích hợp nhiều nền tảng, sản phẩm khác</a:t>
            </a:r>
            <a:endParaRPr sz="2000">
              <a:solidFill>
                <a:schemeClr val="dk1"/>
              </a:solidFill>
              <a:latin typeface="Times New Roman"/>
              <a:ea typeface="Times New Roman"/>
              <a:cs typeface="Times New Roman"/>
              <a:sym typeface="Times New Roman"/>
            </a:endParaRPr>
          </a:p>
        </p:txBody>
      </p:sp>
      <p:sp>
        <p:nvSpPr>
          <p:cNvPr id="163" name="Google Shape;163;p4"/>
          <p:cNvSpPr txBox="1"/>
          <p:nvPr/>
        </p:nvSpPr>
        <p:spPr>
          <a:xfrm>
            <a:off x="4010517" y="3362056"/>
            <a:ext cx="4035121"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rgbClr val="3F3F3F"/>
                </a:solidFill>
                <a:latin typeface="Times New Roman"/>
                <a:ea typeface="Times New Roman"/>
                <a:cs typeface="Times New Roman"/>
                <a:sym typeface="Times New Roman"/>
              </a:rPr>
              <a:t>Người dùng có thể truy cập sử dụng mọi lúc, mọi nơi, trên mọi thiết bị (máy tính, laptop, điện thoại, máy tính bảng) qua Internet</a:t>
            </a:r>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164" name="Google Shape;164;p4"/>
          <p:cNvSpPr txBox="1"/>
          <p:nvPr/>
        </p:nvSpPr>
        <p:spPr>
          <a:xfrm>
            <a:off x="3633791" y="2175166"/>
            <a:ext cx="355258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3F3F3F"/>
                </a:solidFill>
                <a:latin typeface="Times New Roman"/>
                <a:ea typeface="Times New Roman"/>
                <a:cs typeface="Times New Roman"/>
                <a:sym typeface="Times New Roman"/>
              </a:rPr>
              <a:t>Chạy Online trên nền tảng Web, app mobile.</a:t>
            </a:r>
            <a:endParaRPr/>
          </a:p>
        </p:txBody>
      </p:sp>
      <p:sp>
        <p:nvSpPr>
          <p:cNvPr id="165" name="Google Shape;165;p4"/>
          <p:cNvSpPr/>
          <p:nvPr/>
        </p:nvSpPr>
        <p:spPr>
          <a:xfrm>
            <a:off x="1700719" y="6144804"/>
            <a:ext cx="345318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3F3F3F"/>
                </a:solidFill>
                <a:latin typeface="Times New Roman"/>
                <a:ea typeface="Times New Roman"/>
                <a:cs typeface="Times New Roman"/>
                <a:sym typeface="Times New Roman"/>
              </a:rPr>
              <a:t>Dữ liệu được quản lý tập trung.</a:t>
            </a:r>
            <a:endParaRPr sz="2000">
              <a:solidFill>
                <a:schemeClr val="dk1"/>
              </a:solidFill>
              <a:latin typeface="Times New Roman"/>
              <a:ea typeface="Times New Roman"/>
              <a:cs typeface="Times New Roman"/>
              <a:sym typeface="Times New Roman"/>
            </a:endParaRPr>
          </a:p>
        </p:txBody>
      </p:sp>
      <p:sp>
        <p:nvSpPr>
          <p:cNvPr id="166" name="Google Shape;166;p4"/>
          <p:cNvSpPr/>
          <p:nvPr/>
        </p:nvSpPr>
        <p:spPr>
          <a:xfrm>
            <a:off x="8221918" y="6389305"/>
            <a:ext cx="2858458" cy="2494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67" name="Google Shape;167;p4"/>
          <p:cNvSpPr txBox="1"/>
          <p:nvPr/>
        </p:nvSpPr>
        <p:spPr>
          <a:xfrm flipH="1">
            <a:off x="1239254" y="2653008"/>
            <a:ext cx="76063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01</a:t>
            </a:r>
            <a:endParaRPr b="1" sz="3200">
              <a:solidFill>
                <a:schemeClr val="lt1"/>
              </a:solidFill>
              <a:latin typeface="Arial"/>
              <a:ea typeface="Arial"/>
              <a:cs typeface="Arial"/>
              <a:sym typeface="Arial"/>
            </a:endParaRPr>
          </a:p>
        </p:txBody>
      </p:sp>
      <p:sp>
        <p:nvSpPr>
          <p:cNvPr id="168" name="Google Shape;168;p4"/>
          <p:cNvSpPr txBox="1"/>
          <p:nvPr/>
        </p:nvSpPr>
        <p:spPr>
          <a:xfrm flipH="1">
            <a:off x="2324456" y="2771181"/>
            <a:ext cx="76063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02</a:t>
            </a:r>
            <a:endParaRPr b="1" sz="3200">
              <a:solidFill>
                <a:schemeClr val="lt1"/>
              </a:solidFill>
              <a:latin typeface="Arial"/>
              <a:ea typeface="Arial"/>
              <a:cs typeface="Arial"/>
              <a:sym typeface="Arial"/>
            </a:endParaRPr>
          </a:p>
        </p:txBody>
      </p:sp>
      <p:sp>
        <p:nvSpPr>
          <p:cNvPr id="169" name="Google Shape;169;p4"/>
          <p:cNvSpPr txBox="1"/>
          <p:nvPr/>
        </p:nvSpPr>
        <p:spPr>
          <a:xfrm flipH="1">
            <a:off x="2956360" y="3782090"/>
            <a:ext cx="76063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03</a:t>
            </a:r>
            <a:endParaRPr b="1" sz="3200">
              <a:solidFill>
                <a:schemeClr val="lt1"/>
              </a:solidFill>
              <a:latin typeface="Arial"/>
              <a:ea typeface="Arial"/>
              <a:cs typeface="Arial"/>
              <a:sym typeface="Arial"/>
            </a:endParaRPr>
          </a:p>
        </p:txBody>
      </p:sp>
      <p:sp>
        <p:nvSpPr>
          <p:cNvPr id="170" name="Google Shape;170;p4"/>
          <p:cNvSpPr txBox="1"/>
          <p:nvPr/>
        </p:nvSpPr>
        <p:spPr>
          <a:xfrm flipH="1">
            <a:off x="2482716" y="4903686"/>
            <a:ext cx="76063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04</a:t>
            </a:r>
            <a:endParaRPr b="1" sz="3200">
              <a:solidFill>
                <a:schemeClr val="lt1"/>
              </a:solidFill>
              <a:latin typeface="Arial"/>
              <a:ea typeface="Arial"/>
              <a:cs typeface="Arial"/>
              <a:sym typeface="Arial"/>
            </a:endParaRPr>
          </a:p>
        </p:txBody>
      </p:sp>
      <p:sp>
        <p:nvSpPr>
          <p:cNvPr id="171" name="Google Shape;171;p4"/>
          <p:cNvSpPr txBox="1"/>
          <p:nvPr/>
        </p:nvSpPr>
        <p:spPr>
          <a:xfrm flipH="1">
            <a:off x="1303008" y="5106470"/>
            <a:ext cx="76063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05</a:t>
            </a:r>
            <a:endParaRPr b="1" sz="32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pSp>
        <p:nvGrpSpPr>
          <p:cNvPr id="177" name="Google Shape;177;p5"/>
          <p:cNvGrpSpPr/>
          <p:nvPr/>
        </p:nvGrpSpPr>
        <p:grpSpPr>
          <a:xfrm>
            <a:off x="741236" y="1306157"/>
            <a:ext cx="10029972" cy="4838990"/>
            <a:chOff x="-1288418" y="1511465"/>
            <a:chExt cx="10029972" cy="4839146"/>
          </a:xfrm>
        </p:grpSpPr>
        <p:sp>
          <p:nvSpPr>
            <p:cNvPr id="178" name="Google Shape;178;p5"/>
            <p:cNvSpPr/>
            <p:nvPr/>
          </p:nvSpPr>
          <p:spPr>
            <a:xfrm>
              <a:off x="2329464" y="6073603"/>
              <a:ext cx="2161139" cy="2770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200">
                  <a:solidFill>
                    <a:srgbClr val="3F3F3F"/>
                  </a:solidFill>
                  <a:latin typeface="Times New Roman"/>
                  <a:ea typeface="Times New Roman"/>
                  <a:cs typeface="Times New Roman"/>
                  <a:sym typeface="Times New Roman"/>
                </a:rPr>
                <a:t>CÁC SỞ, NGHÀNH</a:t>
              </a:r>
              <a:endParaRPr sz="1200">
                <a:solidFill>
                  <a:srgbClr val="3F3F3F"/>
                </a:solidFill>
                <a:latin typeface="Times New Roman"/>
                <a:ea typeface="Times New Roman"/>
                <a:cs typeface="Times New Roman"/>
                <a:sym typeface="Times New Roman"/>
              </a:endParaRPr>
            </a:p>
          </p:txBody>
        </p:sp>
        <p:sp>
          <p:nvSpPr>
            <p:cNvPr id="179" name="Google Shape;179;p5"/>
            <p:cNvSpPr/>
            <p:nvPr/>
          </p:nvSpPr>
          <p:spPr>
            <a:xfrm>
              <a:off x="-1288418" y="1511465"/>
              <a:ext cx="9058275" cy="7104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F3F3F"/>
                  </a:solidFill>
                  <a:latin typeface="Times New Roman"/>
                  <a:ea typeface="Times New Roman"/>
                  <a:cs typeface="Times New Roman"/>
                  <a:sym typeface="Times New Roman"/>
                </a:rPr>
                <a:t>Giám sát quy trình luân chuyển văn bản nhiều cấp</a:t>
              </a:r>
              <a:r>
                <a:rPr lang="en-US" sz="1800">
                  <a:solidFill>
                    <a:srgbClr val="3F3F3F"/>
                  </a:solidFill>
                  <a:latin typeface="Times New Roman"/>
                  <a:ea typeface="Times New Roman"/>
                  <a:cs typeface="Times New Roman"/>
                  <a:sym typeface="Times New Roman"/>
                </a:rPr>
                <a:t>:</a:t>
              </a:r>
              <a:endParaRPr/>
            </a:p>
            <a:p>
              <a:pPr indent="0" lvl="0" marL="0" marR="0" rtl="0" algn="l">
                <a:spcBef>
                  <a:spcPts val="500"/>
                </a:spcBef>
                <a:spcAft>
                  <a:spcPts val="0"/>
                </a:spcAft>
                <a:buNone/>
              </a:pPr>
              <a:r>
                <a:rPr lang="en-US" sz="1800">
                  <a:solidFill>
                    <a:srgbClr val="3F3F3F"/>
                  </a:solidFill>
                  <a:latin typeface="Times New Roman"/>
                  <a:ea typeface="Times New Roman"/>
                  <a:cs typeface="Times New Roman"/>
                  <a:sym typeface="Times New Roman"/>
                </a:rPr>
                <a:t> Tỉnh &lt;-&gt; Xã/Phường ( luân chuyển giữa nhiều đơn vị độc lập với nhau</a:t>
              </a:r>
              <a:r>
                <a:rPr lang="en-US" sz="1400">
                  <a:solidFill>
                    <a:srgbClr val="3F3F3F"/>
                  </a:solidFill>
                  <a:latin typeface="Times New Roman"/>
                  <a:ea typeface="Times New Roman"/>
                  <a:cs typeface="Times New Roman"/>
                  <a:sym typeface="Times New Roman"/>
                </a:rPr>
                <a:t>)</a:t>
              </a:r>
              <a:endParaRPr/>
            </a:p>
          </p:txBody>
        </p:sp>
        <p:cxnSp>
          <p:nvCxnSpPr>
            <p:cNvPr id="180" name="Google Shape;180;p5"/>
            <p:cNvCxnSpPr/>
            <p:nvPr/>
          </p:nvCxnSpPr>
          <p:spPr>
            <a:xfrm flipH="1">
              <a:off x="5224463" y="5089572"/>
              <a:ext cx="1458368" cy="835751"/>
            </a:xfrm>
            <a:prstGeom prst="straightConnector1">
              <a:avLst/>
            </a:prstGeom>
            <a:noFill/>
            <a:ln cap="flat" cmpd="sng" w="25400">
              <a:solidFill>
                <a:srgbClr val="0B5394"/>
              </a:solidFill>
              <a:prstDash val="solid"/>
              <a:round/>
              <a:headEnd len="med" w="med" type="triangle"/>
              <a:tailEnd len="med" w="med" type="triangle"/>
            </a:ln>
            <a:effectLst>
              <a:outerShdw blurRad="38100" rotWithShape="0" algn="br" dir="2700000" dist="25400">
                <a:srgbClr val="000000">
                  <a:alpha val="60000"/>
                </a:srgbClr>
              </a:outerShdw>
            </a:effectLst>
          </p:spPr>
        </p:cxnSp>
        <p:sp>
          <p:nvSpPr>
            <p:cNvPr id="181" name="Google Shape;181;p5"/>
            <p:cNvSpPr/>
            <p:nvPr/>
          </p:nvSpPr>
          <p:spPr>
            <a:xfrm>
              <a:off x="3591545" y="2743757"/>
              <a:ext cx="1973262" cy="2770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200">
                  <a:solidFill>
                    <a:srgbClr val="3F3F3F"/>
                  </a:solidFill>
                  <a:latin typeface="Times New Roman"/>
                  <a:ea typeface="Times New Roman"/>
                  <a:cs typeface="Times New Roman"/>
                  <a:sym typeface="Times New Roman"/>
                </a:rPr>
                <a:t>CẤP UBND XÃ, PHƯỜNG</a:t>
              </a:r>
              <a:endParaRPr sz="1200">
                <a:solidFill>
                  <a:srgbClr val="3F3F3F"/>
                </a:solidFill>
                <a:latin typeface="Times New Roman"/>
                <a:ea typeface="Times New Roman"/>
                <a:cs typeface="Times New Roman"/>
                <a:sym typeface="Times New Roman"/>
              </a:endParaRPr>
            </a:p>
          </p:txBody>
        </p:sp>
        <p:sp>
          <p:nvSpPr>
            <p:cNvPr id="182" name="Google Shape;182;p5"/>
            <p:cNvSpPr/>
            <p:nvPr/>
          </p:nvSpPr>
          <p:spPr>
            <a:xfrm>
              <a:off x="5460191" y="3471188"/>
              <a:ext cx="3281363" cy="2770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3F3F3F"/>
                  </a:solidFill>
                  <a:latin typeface="Times New Roman"/>
                  <a:ea typeface="Times New Roman"/>
                  <a:cs typeface="Times New Roman"/>
                  <a:sym typeface="Times New Roman"/>
                </a:rPr>
                <a:t>ĐƠN VỊ TRỰC THUỘC </a:t>
              </a:r>
              <a:endParaRPr/>
            </a:p>
          </p:txBody>
        </p:sp>
        <p:sp>
          <p:nvSpPr>
            <p:cNvPr id="183" name="Google Shape;183;p5"/>
            <p:cNvSpPr/>
            <p:nvPr/>
          </p:nvSpPr>
          <p:spPr>
            <a:xfrm>
              <a:off x="232794" y="3941207"/>
              <a:ext cx="1727200" cy="2770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200">
                  <a:solidFill>
                    <a:srgbClr val="3F3F3F"/>
                  </a:solidFill>
                  <a:latin typeface="Times New Roman"/>
                  <a:ea typeface="Times New Roman"/>
                  <a:cs typeface="Times New Roman"/>
                  <a:sym typeface="Times New Roman"/>
                </a:rPr>
                <a:t>CẤP UBND TỈNH</a:t>
              </a:r>
              <a:endParaRPr sz="1200">
                <a:solidFill>
                  <a:srgbClr val="3F3F3F"/>
                </a:solidFill>
                <a:latin typeface="Times New Roman"/>
                <a:ea typeface="Times New Roman"/>
                <a:cs typeface="Times New Roman"/>
                <a:sym typeface="Times New Roman"/>
              </a:endParaRPr>
            </a:p>
          </p:txBody>
        </p:sp>
        <p:cxnSp>
          <p:nvCxnSpPr>
            <p:cNvPr id="184" name="Google Shape;184;p5"/>
            <p:cNvCxnSpPr/>
            <p:nvPr/>
          </p:nvCxnSpPr>
          <p:spPr>
            <a:xfrm>
              <a:off x="2509193" y="4237968"/>
              <a:ext cx="1280850" cy="1248062"/>
            </a:xfrm>
            <a:prstGeom prst="straightConnector1">
              <a:avLst/>
            </a:prstGeom>
            <a:noFill/>
            <a:ln cap="flat" cmpd="sng" w="25400">
              <a:solidFill>
                <a:srgbClr val="0B5394"/>
              </a:solidFill>
              <a:prstDash val="solid"/>
              <a:round/>
              <a:headEnd len="med" w="med" type="triangle"/>
              <a:tailEnd len="med" w="med" type="triangle"/>
            </a:ln>
            <a:effectLst>
              <a:outerShdw blurRad="38100" rotWithShape="0" algn="br" dir="2700000" dist="25400">
                <a:srgbClr val="000000">
                  <a:alpha val="60000"/>
                </a:srgbClr>
              </a:outerShdw>
            </a:effectLst>
          </p:spPr>
        </p:cxnSp>
        <p:cxnSp>
          <p:nvCxnSpPr>
            <p:cNvPr id="185" name="Google Shape;185;p5"/>
            <p:cNvCxnSpPr/>
            <p:nvPr/>
          </p:nvCxnSpPr>
          <p:spPr>
            <a:xfrm flipH="1" rot="10800000">
              <a:off x="2757389" y="3413352"/>
              <a:ext cx="1244431" cy="4966"/>
            </a:xfrm>
            <a:prstGeom prst="straightConnector1">
              <a:avLst/>
            </a:prstGeom>
            <a:noFill/>
            <a:ln cap="flat" cmpd="sng" w="25400">
              <a:solidFill>
                <a:srgbClr val="0B5394"/>
              </a:solidFill>
              <a:prstDash val="solid"/>
              <a:round/>
              <a:headEnd len="med" w="med" type="triangle"/>
              <a:tailEnd len="med" w="med" type="triangle"/>
            </a:ln>
            <a:effectLst>
              <a:outerShdw blurRad="38100" rotWithShape="0" algn="br" dir="2700000" dist="25400">
                <a:srgbClr val="000000">
                  <a:alpha val="60000"/>
                </a:srgbClr>
              </a:outerShdw>
            </a:effectLst>
          </p:spPr>
        </p:cxnSp>
      </p:grpSp>
      <p:sp>
        <p:nvSpPr>
          <p:cNvPr id="186" name="Google Shape;186;p5"/>
          <p:cNvSpPr txBox="1"/>
          <p:nvPr/>
        </p:nvSpPr>
        <p:spPr>
          <a:xfrm>
            <a:off x="323529" y="339509"/>
            <a:ext cx="11573197" cy="724247"/>
          </a:xfrm>
          <a:prstGeom prst="rect">
            <a:avLst/>
          </a:prstGeom>
          <a:noFill/>
          <a:ln>
            <a:noFill/>
          </a:ln>
        </p:spPr>
        <p:txBody>
          <a:bodyPr anchorCtr="0" anchor="t" bIns="45700" lIns="91425" spcFirstLastPara="1" rIns="91425" wrap="square" tIns="45700">
            <a:noAutofit/>
          </a:bodyPr>
          <a:lstStyle/>
          <a:p>
            <a:pPr indent="-254000" lvl="0" marL="91440" marR="0" rtl="0" algn="ctr">
              <a:lnSpc>
                <a:spcPct val="90000"/>
              </a:lnSpc>
              <a:spcBef>
                <a:spcPts val="0"/>
              </a:spcBef>
              <a:spcAft>
                <a:spcPts val="0"/>
              </a:spcAft>
              <a:buClr>
                <a:schemeClr val="accent1"/>
              </a:buClr>
              <a:buSzPts val="4000"/>
              <a:buFont typeface="Calibri"/>
              <a:buChar char=" "/>
            </a:pPr>
            <a:r>
              <a:rPr lang="en-US" sz="4000">
                <a:solidFill>
                  <a:srgbClr val="3F3F3F"/>
                </a:solidFill>
                <a:latin typeface="Times New Roman"/>
                <a:ea typeface="Times New Roman"/>
                <a:cs typeface="Times New Roman"/>
                <a:sym typeface="Times New Roman"/>
              </a:rPr>
              <a:t>Đặc điểm nổi bật</a:t>
            </a:r>
            <a:endParaRPr sz="4000">
              <a:solidFill>
                <a:srgbClr val="3F3F3F"/>
              </a:solidFill>
              <a:latin typeface="Times New Roman"/>
              <a:ea typeface="Times New Roman"/>
              <a:cs typeface="Times New Roman"/>
              <a:sym typeface="Times New Roman"/>
            </a:endParaRPr>
          </a:p>
        </p:txBody>
      </p:sp>
      <p:grpSp>
        <p:nvGrpSpPr>
          <p:cNvPr id="187" name="Google Shape;187;p5"/>
          <p:cNvGrpSpPr/>
          <p:nvPr/>
        </p:nvGrpSpPr>
        <p:grpSpPr>
          <a:xfrm>
            <a:off x="8245666" y="3668042"/>
            <a:ext cx="1627690" cy="1495600"/>
            <a:chOff x="7773828" y="5130571"/>
            <a:chExt cx="1627690" cy="1495600"/>
          </a:xfrm>
        </p:grpSpPr>
        <p:grpSp>
          <p:nvGrpSpPr>
            <p:cNvPr id="188" name="Google Shape;188;p5"/>
            <p:cNvGrpSpPr/>
            <p:nvPr/>
          </p:nvGrpSpPr>
          <p:grpSpPr>
            <a:xfrm>
              <a:off x="7773828" y="5130571"/>
              <a:ext cx="1627690" cy="1495600"/>
              <a:chOff x="4747" y="3451"/>
              <a:chExt cx="1146" cy="1053"/>
            </a:xfrm>
          </p:grpSpPr>
          <p:sp>
            <p:nvSpPr>
              <p:cNvPr id="189" name="Google Shape;189;p5"/>
              <p:cNvSpPr/>
              <p:nvPr/>
            </p:nvSpPr>
            <p:spPr>
              <a:xfrm>
                <a:off x="4903" y="3934"/>
                <a:ext cx="832" cy="481"/>
              </a:xfrm>
              <a:custGeom>
                <a:rect b="b" l="l" r="r" t="t"/>
                <a:pathLst>
                  <a:path extrusionOk="0" h="481" w="832">
                    <a:moveTo>
                      <a:pt x="0" y="167"/>
                    </a:moveTo>
                    <a:lnTo>
                      <a:pt x="540" y="481"/>
                    </a:lnTo>
                    <a:lnTo>
                      <a:pt x="832" y="311"/>
                    </a:lnTo>
                    <a:lnTo>
                      <a:pt x="292" y="0"/>
                    </a:lnTo>
                    <a:lnTo>
                      <a:pt x="0" y="167"/>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0" name="Google Shape;190;p5"/>
              <p:cNvSpPr/>
              <p:nvPr/>
            </p:nvSpPr>
            <p:spPr>
              <a:xfrm>
                <a:off x="4747" y="3809"/>
                <a:ext cx="1146" cy="660"/>
              </a:xfrm>
              <a:custGeom>
                <a:rect b="b" l="l" r="r" t="t"/>
                <a:pathLst>
                  <a:path extrusionOk="0" h="660" w="1146">
                    <a:moveTo>
                      <a:pt x="0" y="243"/>
                    </a:moveTo>
                    <a:lnTo>
                      <a:pt x="722" y="660"/>
                    </a:lnTo>
                    <a:lnTo>
                      <a:pt x="1146" y="415"/>
                    </a:lnTo>
                    <a:lnTo>
                      <a:pt x="422" y="0"/>
                    </a:lnTo>
                    <a:lnTo>
                      <a:pt x="0" y="243"/>
                    </a:lnTo>
                    <a:close/>
                  </a:path>
                </a:pathLst>
              </a:custGeom>
              <a:solidFill>
                <a:srgbClr val="9FA1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1" name="Google Shape;191;p5"/>
              <p:cNvSpPr/>
              <p:nvPr/>
            </p:nvSpPr>
            <p:spPr>
              <a:xfrm>
                <a:off x="4747" y="3809"/>
                <a:ext cx="1146" cy="660"/>
              </a:xfrm>
              <a:custGeom>
                <a:rect b="b" l="l" r="r" t="t"/>
                <a:pathLst>
                  <a:path extrusionOk="0" h="660" w="1146">
                    <a:moveTo>
                      <a:pt x="0" y="243"/>
                    </a:moveTo>
                    <a:lnTo>
                      <a:pt x="722" y="660"/>
                    </a:lnTo>
                    <a:lnTo>
                      <a:pt x="1146" y="415"/>
                    </a:lnTo>
                    <a:lnTo>
                      <a:pt x="422" y="0"/>
                    </a:lnTo>
                    <a:lnTo>
                      <a:pt x="0" y="243"/>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2" name="Google Shape;192;p5"/>
              <p:cNvSpPr/>
              <p:nvPr/>
            </p:nvSpPr>
            <p:spPr>
              <a:xfrm>
                <a:off x="4903" y="3899"/>
                <a:ext cx="832" cy="480"/>
              </a:xfrm>
              <a:custGeom>
                <a:rect b="b" l="l" r="r" t="t"/>
                <a:pathLst>
                  <a:path extrusionOk="0" h="480" w="832">
                    <a:moveTo>
                      <a:pt x="0" y="167"/>
                    </a:moveTo>
                    <a:lnTo>
                      <a:pt x="540" y="480"/>
                    </a:lnTo>
                    <a:lnTo>
                      <a:pt x="832" y="311"/>
                    </a:lnTo>
                    <a:lnTo>
                      <a:pt x="292" y="0"/>
                    </a:lnTo>
                    <a:lnTo>
                      <a:pt x="0" y="167"/>
                    </a:lnTo>
                    <a:close/>
                  </a:path>
                </a:pathLst>
              </a:custGeom>
              <a:solidFill>
                <a:srgbClr val="CFCF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3" name="Google Shape;193;p5"/>
              <p:cNvSpPr/>
              <p:nvPr/>
            </p:nvSpPr>
            <p:spPr>
              <a:xfrm>
                <a:off x="4903" y="3899"/>
                <a:ext cx="832" cy="480"/>
              </a:xfrm>
              <a:custGeom>
                <a:rect b="b" l="l" r="r" t="t"/>
                <a:pathLst>
                  <a:path extrusionOk="0" h="480" w="832">
                    <a:moveTo>
                      <a:pt x="0" y="167"/>
                    </a:moveTo>
                    <a:lnTo>
                      <a:pt x="540" y="480"/>
                    </a:lnTo>
                    <a:lnTo>
                      <a:pt x="832" y="311"/>
                    </a:lnTo>
                    <a:lnTo>
                      <a:pt x="292" y="0"/>
                    </a:lnTo>
                    <a:lnTo>
                      <a:pt x="0" y="167"/>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4" name="Google Shape;194;p5"/>
              <p:cNvSpPr/>
              <p:nvPr/>
            </p:nvSpPr>
            <p:spPr>
              <a:xfrm>
                <a:off x="4747" y="4052"/>
                <a:ext cx="722" cy="452"/>
              </a:xfrm>
              <a:custGeom>
                <a:rect b="b" l="l" r="r" t="t"/>
                <a:pathLst>
                  <a:path extrusionOk="0" h="452" w="722">
                    <a:moveTo>
                      <a:pt x="0" y="35"/>
                    </a:moveTo>
                    <a:lnTo>
                      <a:pt x="722" y="452"/>
                    </a:lnTo>
                    <a:lnTo>
                      <a:pt x="722" y="417"/>
                    </a:lnTo>
                    <a:lnTo>
                      <a:pt x="0" y="0"/>
                    </a:lnTo>
                    <a:lnTo>
                      <a:pt x="0" y="35"/>
                    </a:ln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5" name="Google Shape;195;p5"/>
              <p:cNvSpPr/>
              <p:nvPr/>
            </p:nvSpPr>
            <p:spPr>
              <a:xfrm>
                <a:off x="5469" y="4224"/>
                <a:ext cx="424" cy="280"/>
              </a:xfrm>
              <a:custGeom>
                <a:rect b="b" l="l" r="r" t="t"/>
                <a:pathLst>
                  <a:path extrusionOk="0" h="280" w="424">
                    <a:moveTo>
                      <a:pt x="0" y="280"/>
                    </a:moveTo>
                    <a:lnTo>
                      <a:pt x="424" y="38"/>
                    </a:lnTo>
                    <a:lnTo>
                      <a:pt x="424" y="0"/>
                    </a:lnTo>
                    <a:lnTo>
                      <a:pt x="0" y="245"/>
                    </a:lnTo>
                    <a:lnTo>
                      <a:pt x="0" y="280"/>
                    </a:lnTo>
                    <a:close/>
                  </a:path>
                </a:pathLst>
              </a:custGeom>
              <a:solidFill>
                <a:srgbClr val="7B794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6" name="Google Shape;196;p5"/>
              <p:cNvSpPr/>
              <p:nvPr/>
            </p:nvSpPr>
            <p:spPr>
              <a:xfrm>
                <a:off x="5469" y="4224"/>
                <a:ext cx="424" cy="280"/>
              </a:xfrm>
              <a:custGeom>
                <a:rect b="b" l="l" r="r" t="t"/>
                <a:pathLst>
                  <a:path extrusionOk="0" h="280" w="424">
                    <a:moveTo>
                      <a:pt x="0" y="280"/>
                    </a:moveTo>
                    <a:lnTo>
                      <a:pt x="424" y="38"/>
                    </a:lnTo>
                    <a:lnTo>
                      <a:pt x="424" y="0"/>
                    </a:lnTo>
                    <a:lnTo>
                      <a:pt x="0" y="245"/>
                    </a:lnTo>
                    <a:lnTo>
                      <a:pt x="0" y="28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7" name="Google Shape;197;p5"/>
              <p:cNvSpPr/>
              <p:nvPr/>
            </p:nvSpPr>
            <p:spPr>
              <a:xfrm>
                <a:off x="5462" y="3991"/>
                <a:ext cx="431" cy="282"/>
              </a:xfrm>
              <a:custGeom>
                <a:rect b="b" l="l" r="r" t="t"/>
                <a:pathLst>
                  <a:path extrusionOk="0" h="282" w="431">
                    <a:moveTo>
                      <a:pt x="16" y="0"/>
                    </a:moveTo>
                    <a:lnTo>
                      <a:pt x="0" y="61"/>
                    </a:lnTo>
                    <a:lnTo>
                      <a:pt x="273" y="219"/>
                    </a:lnTo>
                    <a:lnTo>
                      <a:pt x="165" y="282"/>
                    </a:lnTo>
                    <a:lnTo>
                      <a:pt x="431" y="233"/>
                    </a:lnTo>
                    <a:lnTo>
                      <a:pt x="16" y="0"/>
                    </a:lnTo>
                    <a:close/>
                  </a:path>
                </a:pathLst>
              </a:custGeom>
              <a:solidFill>
                <a:srgbClr val="7171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8" name="Google Shape;198;p5"/>
              <p:cNvSpPr/>
              <p:nvPr/>
            </p:nvSpPr>
            <p:spPr>
              <a:xfrm>
                <a:off x="5462" y="3991"/>
                <a:ext cx="431" cy="282"/>
              </a:xfrm>
              <a:custGeom>
                <a:rect b="b" l="l" r="r" t="t"/>
                <a:pathLst>
                  <a:path extrusionOk="0" h="282" w="431">
                    <a:moveTo>
                      <a:pt x="16" y="0"/>
                    </a:moveTo>
                    <a:lnTo>
                      <a:pt x="0" y="61"/>
                    </a:lnTo>
                    <a:lnTo>
                      <a:pt x="273" y="219"/>
                    </a:lnTo>
                    <a:lnTo>
                      <a:pt x="165" y="282"/>
                    </a:lnTo>
                    <a:lnTo>
                      <a:pt x="431" y="233"/>
                    </a:lnTo>
                    <a:lnTo>
                      <a:pt x="16"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9" name="Google Shape;199;p5"/>
              <p:cNvSpPr/>
              <p:nvPr/>
            </p:nvSpPr>
            <p:spPr>
              <a:xfrm>
                <a:off x="5396" y="4052"/>
                <a:ext cx="339" cy="261"/>
              </a:xfrm>
              <a:custGeom>
                <a:rect b="b" l="l" r="r" t="t"/>
                <a:pathLst>
                  <a:path extrusionOk="0" h="261" w="339">
                    <a:moveTo>
                      <a:pt x="66" y="0"/>
                    </a:moveTo>
                    <a:lnTo>
                      <a:pt x="0" y="261"/>
                    </a:lnTo>
                    <a:lnTo>
                      <a:pt x="231" y="221"/>
                    </a:lnTo>
                    <a:lnTo>
                      <a:pt x="339" y="158"/>
                    </a:lnTo>
                    <a:lnTo>
                      <a:pt x="66" y="0"/>
                    </a:lnTo>
                    <a:close/>
                  </a:path>
                </a:pathLst>
              </a:custGeom>
              <a:solidFill>
                <a:srgbClr val="807E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0" name="Google Shape;200;p5"/>
              <p:cNvSpPr/>
              <p:nvPr/>
            </p:nvSpPr>
            <p:spPr>
              <a:xfrm>
                <a:off x="5396" y="4052"/>
                <a:ext cx="339" cy="261"/>
              </a:xfrm>
              <a:custGeom>
                <a:rect b="b" l="l" r="r" t="t"/>
                <a:pathLst>
                  <a:path extrusionOk="0" h="261" w="339">
                    <a:moveTo>
                      <a:pt x="66" y="0"/>
                    </a:moveTo>
                    <a:lnTo>
                      <a:pt x="0" y="261"/>
                    </a:lnTo>
                    <a:lnTo>
                      <a:pt x="231" y="221"/>
                    </a:lnTo>
                    <a:lnTo>
                      <a:pt x="339" y="158"/>
                    </a:lnTo>
                    <a:lnTo>
                      <a:pt x="66"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1" name="Google Shape;201;p5"/>
              <p:cNvSpPr/>
              <p:nvPr/>
            </p:nvSpPr>
            <p:spPr>
              <a:xfrm>
                <a:off x="5000" y="3892"/>
                <a:ext cx="106" cy="61"/>
              </a:xfrm>
              <a:custGeom>
                <a:rect b="b" l="l" r="r" t="t"/>
                <a:pathLst>
                  <a:path extrusionOk="0" h="26" w="45">
                    <a:moveTo>
                      <a:pt x="37" y="5"/>
                    </a:moveTo>
                    <a:cubicBezTo>
                      <a:pt x="29" y="0"/>
                      <a:pt x="16" y="0"/>
                      <a:pt x="8" y="5"/>
                    </a:cubicBezTo>
                    <a:cubicBezTo>
                      <a:pt x="0" y="10"/>
                      <a:pt x="0" y="17"/>
                      <a:pt x="8" y="22"/>
                    </a:cubicBezTo>
                    <a:cubicBezTo>
                      <a:pt x="16" y="26"/>
                      <a:pt x="29" y="26"/>
                      <a:pt x="37" y="22"/>
                    </a:cubicBezTo>
                    <a:cubicBezTo>
                      <a:pt x="45" y="17"/>
                      <a:pt x="45" y="10"/>
                      <a:pt x="37" y="5"/>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2" name="Google Shape;202;p5"/>
              <p:cNvSpPr/>
              <p:nvPr/>
            </p:nvSpPr>
            <p:spPr>
              <a:xfrm>
                <a:off x="5007" y="3781"/>
                <a:ext cx="92" cy="162"/>
              </a:xfrm>
              <a:custGeom>
                <a:rect b="b" l="l" r="r" t="t"/>
                <a:pathLst>
                  <a:path extrusionOk="0" h="69" w="39">
                    <a:moveTo>
                      <a:pt x="20" y="0"/>
                    </a:moveTo>
                    <a:cubicBezTo>
                      <a:pt x="10" y="0"/>
                      <a:pt x="0" y="38"/>
                      <a:pt x="2" y="54"/>
                    </a:cubicBezTo>
                    <a:cubicBezTo>
                      <a:pt x="3" y="69"/>
                      <a:pt x="20" y="67"/>
                      <a:pt x="20" y="67"/>
                    </a:cubicBezTo>
                    <a:cubicBezTo>
                      <a:pt x="20" y="67"/>
                      <a:pt x="36" y="69"/>
                      <a:pt x="38" y="54"/>
                    </a:cubicBezTo>
                    <a:cubicBezTo>
                      <a:pt x="39" y="38"/>
                      <a:pt x="30" y="0"/>
                      <a:pt x="20"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3" name="Google Shape;203;p5"/>
              <p:cNvSpPr/>
              <p:nvPr/>
            </p:nvSpPr>
            <p:spPr>
              <a:xfrm>
                <a:off x="5026" y="3790"/>
                <a:ext cx="73" cy="153"/>
              </a:xfrm>
              <a:custGeom>
                <a:rect b="b" l="l" r="r" t="t"/>
                <a:pathLst>
                  <a:path extrusionOk="0" h="65" w="31">
                    <a:moveTo>
                      <a:pt x="19" y="35"/>
                    </a:moveTo>
                    <a:cubicBezTo>
                      <a:pt x="17" y="42"/>
                      <a:pt x="16" y="49"/>
                      <a:pt x="11" y="55"/>
                    </a:cubicBezTo>
                    <a:cubicBezTo>
                      <a:pt x="8" y="58"/>
                      <a:pt x="4" y="60"/>
                      <a:pt x="0" y="61"/>
                    </a:cubicBezTo>
                    <a:cubicBezTo>
                      <a:pt x="5" y="64"/>
                      <a:pt x="12" y="63"/>
                      <a:pt x="12" y="63"/>
                    </a:cubicBezTo>
                    <a:cubicBezTo>
                      <a:pt x="12" y="63"/>
                      <a:pt x="28" y="65"/>
                      <a:pt x="30" y="50"/>
                    </a:cubicBezTo>
                    <a:cubicBezTo>
                      <a:pt x="31" y="37"/>
                      <a:pt x="25" y="10"/>
                      <a:pt x="17" y="0"/>
                    </a:cubicBezTo>
                    <a:cubicBezTo>
                      <a:pt x="22" y="11"/>
                      <a:pt x="21" y="23"/>
                      <a:pt x="19" y="35"/>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4" name="Google Shape;204;p5"/>
              <p:cNvSpPr/>
              <p:nvPr/>
            </p:nvSpPr>
            <p:spPr>
              <a:xfrm>
                <a:off x="5037" y="3588"/>
                <a:ext cx="359" cy="725"/>
              </a:xfrm>
              <a:custGeom>
                <a:rect b="b" l="l" r="r" t="t"/>
                <a:pathLst>
                  <a:path extrusionOk="0" h="725" w="359">
                    <a:moveTo>
                      <a:pt x="0" y="520"/>
                    </a:moveTo>
                    <a:lnTo>
                      <a:pt x="359" y="725"/>
                    </a:lnTo>
                    <a:lnTo>
                      <a:pt x="359" y="207"/>
                    </a:lnTo>
                    <a:lnTo>
                      <a:pt x="0" y="0"/>
                    </a:lnTo>
                    <a:lnTo>
                      <a:pt x="0" y="520"/>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5" name="Google Shape;205;p5"/>
              <p:cNvSpPr/>
              <p:nvPr/>
            </p:nvSpPr>
            <p:spPr>
              <a:xfrm>
                <a:off x="5037" y="4049"/>
                <a:ext cx="359" cy="264"/>
              </a:xfrm>
              <a:custGeom>
                <a:rect b="b" l="l" r="r" t="t"/>
                <a:pathLst>
                  <a:path extrusionOk="0" h="264" w="359">
                    <a:moveTo>
                      <a:pt x="0" y="59"/>
                    </a:moveTo>
                    <a:lnTo>
                      <a:pt x="359" y="264"/>
                    </a:lnTo>
                    <a:lnTo>
                      <a:pt x="359" y="208"/>
                    </a:lnTo>
                    <a:lnTo>
                      <a:pt x="0" y="0"/>
                    </a:lnTo>
                    <a:lnTo>
                      <a:pt x="0" y="59"/>
                    </a:lnTo>
                    <a:close/>
                  </a:path>
                </a:pathLst>
              </a:custGeom>
              <a:solidFill>
                <a:srgbClr val="B7B0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6" name="Google Shape;206;p5"/>
              <p:cNvSpPr/>
              <p:nvPr/>
            </p:nvSpPr>
            <p:spPr>
              <a:xfrm>
                <a:off x="5054" y="3632"/>
                <a:ext cx="71" cy="453"/>
              </a:xfrm>
              <a:custGeom>
                <a:rect b="b" l="l" r="r" t="t"/>
                <a:pathLst>
                  <a:path extrusionOk="0" h="453" w="71">
                    <a:moveTo>
                      <a:pt x="0" y="413"/>
                    </a:moveTo>
                    <a:lnTo>
                      <a:pt x="71" y="453"/>
                    </a:lnTo>
                    <a:lnTo>
                      <a:pt x="71" y="40"/>
                    </a:lnTo>
                    <a:lnTo>
                      <a:pt x="0" y="0"/>
                    </a:lnTo>
                    <a:lnTo>
                      <a:pt x="0" y="413"/>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7" name="Google Shape;207;p5"/>
              <p:cNvSpPr/>
              <p:nvPr/>
            </p:nvSpPr>
            <p:spPr>
              <a:xfrm>
                <a:off x="5054" y="3632"/>
                <a:ext cx="71" cy="453"/>
              </a:xfrm>
              <a:custGeom>
                <a:rect b="b" l="l" r="r" t="t"/>
                <a:pathLst>
                  <a:path extrusionOk="0" h="453" w="71">
                    <a:moveTo>
                      <a:pt x="0" y="413"/>
                    </a:moveTo>
                    <a:lnTo>
                      <a:pt x="71" y="453"/>
                    </a:lnTo>
                    <a:lnTo>
                      <a:pt x="71" y="40"/>
                    </a:lnTo>
                    <a:lnTo>
                      <a:pt x="0" y="0"/>
                    </a:lnTo>
                    <a:lnTo>
                      <a:pt x="0" y="413"/>
                    </a:lnTo>
                    <a:close/>
                    <a:moveTo>
                      <a:pt x="7" y="15"/>
                    </a:moveTo>
                    <a:lnTo>
                      <a:pt x="61" y="45"/>
                    </a:lnTo>
                    <a:lnTo>
                      <a:pt x="61" y="439"/>
                    </a:lnTo>
                    <a:lnTo>
                      <a:pt x="7" y="408"/>
                    </a:lnTo>
                    <a:lnTo>
                      <a:pt x="7" y="1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8" name="Google Shape;208;p5"/>
              <p:cNvSpPr/>
              <p:nvPr/>
            </p:nvSpPr>
            <p:spPr>
              <a:xfrm>
                <a:off x="5059" y="3835"/>
                <a:ext cx="61" cy="47"/>
              </a:xfrm>
              <a:custGeom>
                <a:rect b="b" l="l" r="r" t="t"/>
                <a:pathLst>
                  <a:path extrusionOk="0" h="47" w="61">
                    <a:moveTo>
                      <a:pt x="0" y="12"/>
                    </a:moveTo>
                    <a:lnTo>
                      <a:pt x="61" y="47"/>
                    </a:lnTo>
                    <a:lnTo>
                      <a:pt x="61" y="35"/>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9" name="Google Shape;209;p5"/>
              <p:cNvSpPr/>
              <p:nvPr/>
            </p:nvSpPr>
            <p:spPr>
              <a:xfrm>
                <a:off x="5059" y="3934"/>
                <a:ext cx="61" cy="47"/>
              </a:xfrm>
              <a:custGeom>
                <a:rect b="b" l="l" r="r" t="t"/>
                <a:pathLst>
                  <a:path extrusionOk="0" h="47" w="61">
                    <a:moveTo>
                      <a:pt x="0" y="12"/>
                    </a:moveTo>
                    <a:lnTo>
                      <a:pt x="61" y="47"/>
                    </a:lnTo>
                    <a:lnTo>
                      <a:pt x="61" y="35"/>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0" name="Google Shape;210;p5"/>
              <p:cNvSpPr/>
              <p:nvPr/>
            </p:nvSpPr>
            <p:spPr>
              <a:xfrm>
                <a:off x="5059" y="3736"/>
                <a:ext cx="61" cy="47"/>
              </a:xfrm>
              <a:custGeom>
                <a:rect b="b" l="l" r="r" t="t"/>
                <a:pathLst>
                  <a:path extrusionOk="0" h="47" w="61">
                    <a:moveTo>
                      <a:pt x="0" y="12"/>
                    </a:moveTo>
                    <a:lnTo>
                      <a:pt x="61" y="47"/>
                    </a:lnTo>
                    <a:lnTo>
                      <a:pt x="61" y="35"/>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1" name="Google Shape;211;p5"/>
              <p:cNvSpPr/>
              <p:nvPr/>
            </p:nvSpPr>
            <p:spPr>
              <a:xfrm>
                <a:off x="5059" y="3788"/>
                <a:ext cx="61" cy="45"/>
              </a:xfrm>
              <a:custGeom>
                <a:rect b="b" l="l" r="r" t="t"/>
                <a:pathLst>
                  <a:path extrusionOk="0" h="45" w="61">
                    <a:moveTo>
                      <a:pt x="0" y="9"/>
                    </a:moveTo>
                    <a:lnTo>
                      <a:pt x="61" y="45"/>
                    </a:lnTo>
                    <a:lnTo>
                      <a:pt x="61" y="35"/>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2" name="Google Shape;212;p5"/>
              <p:cNvSpPr/>
              <p:nvPr/>
            </p:nvSpPr>
            <p:spPr>
              <a:xfrm>
                <a:off x="5059" y="3885"/>
                <a:ext cx="61" cy="47"/>
              </a:xfrm>
              <a:custGeom>
                <a:rect b="b" l="l" r="r" t="t"/>
                <a:pathLst>
                  <a:path extrusionOk="0" h="47" w="61">
                    <a:moveTo>
                      <a:pt x="0" y="11"/>
                    </a:moveTo>
                    <a:lnTo>
                      <a:pt x="61" y="47"/>
                    </a:lnTo>
                    <a:lnTo>
                      <a:pt x="61" y="35"/>
                    </a:lnTo>
                    <a:lnTo>
                      <a:pt x="0" y="0"/>
                    </a:lnTo>
                    <a:lnTo>
                      <a:pt x="0" y="1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3" name="Google Shape;213;p5"/>
              <p:cNvSpPr/>
              <p:nvPr/>
            </p:nvSpPr>
            <p:spPr>
              <a:xfrm>
                <a:off x="5059" y="3986"/>
                <a:ext cx="61" cy="47"/>
              </a:xfrm>
              <a:custGeom>
                <a:rect b="b" l="l" r="r" t="t"/>
                <a:pathLst>
                  <a:path extrusionOk="0" h="47" w="61">
                    <a:moveTo>
                      <a:pt x="0" y="12"/>
                    </a:moveTo>
                    <a:lnTo>
                      <a:pt x="61" y="47"/>
                    </a:lnTo>
                    <a:lnTo>
                      <a:pt x="61" y="35"/>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4" name="Google Shape;214;p5"/>
              <p:cNvSpPr/>
              <p:nvPr/>
            </p:nvSpPr>
            <p:spPr>
              <a:xfrm>
                <a:off x="5059" y="3684"/>
                <a:ext cx="61" cy="45"/>
              </a:xfrm>
              <a:custGeom>
                <a:rect b="b" l="l" r="r" t="t"/>
                <a:pathLst>
                  <a:path extrusionOk="0" h="45" w="61">
                    <a:moveTo>
                      <a:pt x="0" y="10"/>
                    </a:moveTo>
                    <a:lnTo>
                      <a:pt x="61" y="45"/>
                    </a:lnTo>
                    <a:lnTo>
                      <a:pt x="61" y="36"/>
                    </a:lnTo>
                    <a:lnTo>
                      <a:pt x="0" y="0"/>
                    </a:lnTo>
                    <a:lnTo>
                      <a:pt x="0" y="1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5" name="Google Shape;215;p5"/>
              <p:cNvSpPr/>
              <p:nvPr/>
            </p:nvSpPr>
            <p:spPr>
              <a:xfrm>
                <a:off x="5085" y="3651"/>
                <a:ext cx="7" cy="415"/>
              </a:xfrm>
              <a:custGeom>
                <a:rect b="b" l="l" r="r" t="t"/>
                <a:pathLst>
                  <a:path extrusionOk="0" h="415" w="7">
                    <a:moveTo>
                      <a:pt x="0" y="410"/>
                    </a:moveTo>
                    <a:lnTo>
                      <a:pt x="7" y="415"/>
                    </a:lnTo>
                    <a:lnTo>
                      <a:pt x="7" y="5"/>
                    </a:lnTo>
                    <a:lnTo>
                      <a:pt x="0" y="0"/>
                    </a:lnTo>
                    <a:lnTo>
                      <a:pt x="0" y="41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6" name="Google Shape;216;p5"/>
              <p:cNvSpPr/>
              <p:nvPr/>
            </p:nvSpPr>
            <p:spPr>
              <a:xfrm>
                <a:off x="5134" y="3698"/>
                <a:ext cx="160" cy="128"/>
              </a:xfrm>
              <a:custGeom>
                <a:rect b="b" l="l" r="r" t="t"/>
                <a:pathLst>
                  <a:path extrusionOk="0" h="128" w="160">
                    <a:moveTo>
                      <a:pt x="0" y="36"/>
                    </a:moveTo>
                    <a:lnTo>
                      <a:pt x="0" y="0"/>
                    </a:lnTo>
                    <a:lnTo>
                      <a:pt x="160" y="92"/>
                    </a:lnTo>
                    <a:lnTo>
                      <a:pt x="160" y="128"/>
                    </a:lnTo>
                    <a:lnTo>
                      <a:pt x="0" y="36"/>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7" name="Google Shape;217;p5"/>
              <p:cNvSpPr/>
              <p:nvPr/>
            </p:nvSpPr>
            <p:spPr>
              <a:xfrm>
                <a:off x="5134" y="3698"/>
                <a:ext cx="160" cy="128"/>
              </a:xfrm>
              <a:custGeom>
                <a:rect b="b" l="l" r="r" t="t"/>
                <a:pathLst>
                  <a:path extrusionOk="0" h="128" w="160">
                    <a:moveTo>
                      <a:pt x="160" y="128"/>
                    </a:moveTo>
                    <a:lnTo>
                      <a:pt x="160" y="92"/>
                    </a:lnTo>
                    <a:lnTo>
                      <a:pt x="0" y="0"/>
                    </a:lnTo>
                    <a:lnTo>
                      <a:pt x="0" y="36"/>
                    </a:lnTo>
                    <a:lnTo>
                      <a:pt x="160" y="128"/>
                    </a:lnTo>
                    <a:close/>
                    <a:moveTo>
                      <a:pt x="5" y="33"/>
                    </a:moveTo>
                    <a:lnTo>
                      <a:pt x="5" y="7"/>
                    </a:lnTo>
                    <a:lnTo>
                      <a:pt x="158" y="95"/>
                    </a:lnTo>
                    <a:lnTo>
                      <a:pt x="158" y="123"/>
                    </a:lnTo>
                    <a:lnTo>
                      <a:pt x="5"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8" name="Google Shape;218;p5"/>
              <p:cNvSpPr/>
              <p:nvPr/>
            </p:nvSpPr>
            <p:spPr>
              <a:xfrm>
                <a:off x="5214" y="3745"/>
                <a:ext cx="3" cy="33"/>
              </a:xfrm>
              <a:custGeom>
                <a:rect b="b" l="l" r="r" t="t"/>
                <a:pathLst>
                  <a:path extrusionOk="0" h="33" w="3">
                    <a:moveTo>
                      <a:pt x="0" y="31"/>
                    </a:moveTo>
                    <a:lnTo>
                      <a:pt x="0" y="0"/>
                    </a:lnTo>
                    <a:lnTo>
                      <a:pt x="3" y="3"/>
                    </a:lnTo>
                    <a:lnTo>
                      <a:pt x="3"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9" name="Google Shape;219;p5"/>
              <p:cNvSpPr/>
              <p:nvPr/>
            </p:nvSpPr>
            <p:spPr>
              <a:xfrm>
                <a:off x="5174" y="3722"/>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0" name="Google Shape;220;p5"/>
              <p:cNvSpPr/>
              <p:nvPr/>
            </p:nvSpPr>
            <p:spPr>
              <a:xfrm>
                <a:off x="5252" y="3767"/>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1" name="Google Shape;221;p5"/>
              <p:cNvSpPr/>
              <p:nvPr/>
            </p:nvSpPr>
            <p:spPr>
              <a:xfrm>
                <a:off x="5231" y="3755"/>
                <a:ext cx="4" cy="35"/>
              </a:xfrm>
              <a:custGeom>
                <a:rect b="b" l="l" r="r" t="t"/>
                <a:pathLst>
                  <a:path extrusionOk="0" h="35" w="4">
                    <a:moveTo>
                      <a:pt x="0" y="33"/>
                    </a:moveTo>
                    <a:lnTo>
                      <a:pt x="0" y="0"/>
                    </a:lnTo>
                    <a:lnTo>
                      <a:pt x="4" y="2"/>
                    </a:lnTo>
                    <a:lnTo>
                      <a:pt x="4"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2" name="Google Shape;222;p5"/>
              <p:cNvSpPr/>
              <p:nvPr/>
            </p:nvSpPr>
            <p:spPr>
              <a:xfrm>
                <a:off x="5193" y="3734"/>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3" name="Google Shape;223;p5"/>
              <p:cNvSpPr/>
              <p:nvPr/>
            </p:nvSpPr>
            <p:spPr>
              <a:xfrm>
                <a:off x="5155" y="3710"/>
                <a:ext cx="3" cy="35"/>
              </a:xfrm>
              <a:custGeom>
                <a:rect b="b" l="l" r="r" t="t"/>
                <a:pathLst>
                  <a:path extrusionOk="0" h="35" w="3">
                    <a:moveTo>
                      <a:pt x="0" y="33"/>
                    </a:moveTo>
                    <a:lnTo>
                      <a:pt x="0" y="0"/>
                    </a:lnTo>
                    <a:lnTo>
                      <a:pt x="3" y="3"/>
                    </a:lnTo>
                    <a:lnTo>
                      <a:pt x="3"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4" name="Google Shape;224;p5"/>
              <p:cNvSpPr/>
              <p:nvPr/>
            </p:nvSpPr>
            <p:spPr>
              <a:xfrm>
                <a:off x="5273" y="3778"/>
                <a:ext cx="3" cy="36"/>
              </a:xfrm>
              <a:custGeom>
                <a:rect b="b" l="l" r="r" t="t"/>
                <a:pathLst>
                  <a:path extrusionOk="0" h="36" w="3">
                    <a:moveTo>
                      <a:pt x="0" y="33"/>
                    </a:moveTo>
                    <a:lnTo>
                      <a:pt x="0" y="0"/>
                    </a:lnTo>
                    <a:lnTo>
                      <a:pt x="3" y="3"/>
                    </a:lnTo>
                    <a:lnTo>
                      <a:pt x="3" y="36"/>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5" name="Google Shape;225;p5"/>
              <p:cNvSpPr/>
              <p:nvPr/>
            </p:nvSpPr>
            <p:spPr>
              <a:xfrm>
                <a:off x="5136" y="3715"/>
                <a:ext cx="158" cy="94"/>
              </a:xfrm>
              <a:custGeom>
                <a:rect b="b" l="l" r="r" t="t"/>
                <a:pathLst>
                  <a:path extrusionOk="0" h="94" w="158">
                    <a:moveTo>
                      <a:pt x="0" y="2"/>
                    </a:moveTo>
                    <a:lnTo>
                      <a:pt x="0" y="0"/>
                    </a:lnTo>
                    <a:lnTo>
                      <a:pt x="158" y="92"/>
                    </a:lnTo>
                    <a:lnTo>
                      <a:pt x="158" y="94"/>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6" name="Google Shape;226;p5"/>
              <p:cNvSpPr/>
              <p:nvPr/>
            </p:nvSpPr>
            <p:spPr>
              <a:xfrm>
                <a:off x="5136" y="3771"/>
                <a:ext cx="161" cy="130"/>
              </a:xfrm>
              <a:custGeom>
                <a:rect b="b" l="l" r="r" t="t"/>
                <a:pathLst>
                  <a:path extrusionOk="0" h="130" w="161">
                    <a:moveTo>
                      <a:pt x="0" y="36"/>
                    </a:moveTo>
                    <a:lnTo>
                      <a:pt x="0" y="0"/>
                    </a:lnTo>
                    <a:lnTo>
                      <a:pt x="161" y="92"/>
                    </a:lnTo>
                    <a:lnTo>
                      <a:pt x="161" y="130"/>
                    </a:lnTo>
                    <a:lnTo>
                      <a:pt x="0" y="36"/>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7" name="Google Shape;227;p5"/>
              <p:cNvSpPr/>
              <p:nvPr/>
            </p:nvSpPr>
            <p:spPr>
              <a:xfrm>
                <a:off x="5136" y="3771"/>
                <a:ext cx="161" cy="130"/>
              </a:xfrm>
              <a:custGeom>
                <a:rect b="b" l="l" r="r" t="t"/>
                <a:pathLst>
                  <a:path extrusionOk="0" h="130" w="161">
                    <a:moveTo>
                      <a:pt x="161" y="130"/>
                    </a:moveTo>
                    <a:lnTo>
                      <a:pt x="161" y="92"/>
                    </a:lnTo>
                    <a:lnTo>
                      <a:pt x="0" y="0"/>
                    </a:lnTo>
                    <a:lnTo>
                      <a:pt x="0" y="36"/>
                    </a:lnTo>
                    <a:lnTo>
                      <a:pt x="161" y="130"/>
                    </a:lnTo>
                    <a:close/>
                    <a:moveTo>
                      <a:pt x="3" y="36"/>
                    </a:moveTo>
                    <a:lnTo>
                      <a:pt x="3" y="7"/>
                    </a:lnTo>
                    <a:lnTo>
                      <a:pt x="156" y="95"/>
                    </a:lnTo>
                    <a:lnTo>
                      <a:pt x="156" y="123"/>
                    </a:lnTo>
                    <a:lnTo>
                      <a:pt x="3" y="36"/>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8" name="Google Shape;228;p5"/>
              <p:cNvSpPr/>
              <p:nvPr/>
            </p:nvSpPr>
            <p:spPr>
              <a:xfrm>
                <a:off x="5214" y="3819"/>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9" name="Google Shape;229;p5"/>
              <p:cNvSpPr/>
              <p:nvPr/>
            </p:nvSpPr>
            <p:spPr>
              <a:xfrm>
                <a:off x="5176" y="3797"/>
                <a:ext cx="3" cy="33"/>
              </a:xfrm>
              <a:custGeom>
                <a:rect b="b" l="l" r="r" t="t"/>
                <a:pathLst>
                  <a:path extrusionOk="0" h="33" w="3">
                    <a:moveTo>
                      <a:pt x="0" y="31"/>
                    </a:moveTo>
                    <a:lnTo>
                      <a:pt x="0" y="0"/>
                    </a:lnTo>
                    <a:lnTo>
                      <a:pt x="3" y="3"/>
                    </a:lnTo>
                    <a:lnTo>
                      <a:pt x="3"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30" name="Google Shape;230;p5"/>
              <p:cNvSpPr/>
              <p:nvPr/>
            </p:nvSpPr>
            <p:spPr>
              <a:xfrm>
                <a:off x="5252" y="3840"/>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31" name="Google Shape;231;p5"/>
              <p:cNvSpPr/>
              <p:nvPr/>
            </p:nvSpPr>
            <p:spPr>
              <a:xfrm>
                <a:off x="5233" y="3830"/>
                <a:ext cx="2" cy="33"/>
              </a:xfrm>
              <a:custGeom>
                <a:rect b="b" l="l" r="r" t="t"/>
                <a:pathLst>
                  <a:path extrusionOk="0" h="33" w="2">
                    <a:moveTo>
                      <a:pt x="0" y="31"/>
                    </a:moveTo>
                    <a:lnTo>
                      <a:pt x="0" y="0"/>
                    </a:lnTo>
                    <a:lnTo>
                      <a:pt x="2" y="3"/>
                    </a:lnTo>
                    <a:lnTo>
                      <a:pt x="2"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32" name="Google Shape;232;p5"/>
              <p:cNvSpPr/>
              <p:nvPr/>
            </p:nvSpPr>
            <p:spPr>
              <a:xfrm>
                <a:off x="5195" y="3807"/>
                <a:ext cx="3" cy="35"/>
              </a:xfrm>
              <a:custGeom>
                <a:rect b="b" l="l" r="r" t="t"/>
                <a:pathLst>
                  <a:path extrusionOk="0" h="35" w="3">
                    <a:moveTo>
                      <a:pt x="0" y="33"/>
                    </a:moveTo>
                    <a:lnTo>
                      <a:pt x="0" y="0"/>
                    </a:lnTo>
                    <a:lnTo>
                      <a:pt x="3" y="2"/>
                    </a:lnTo>
                    <a:lnTo>
                      <a:pt x="3"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33" name="Google Shape;233;p5"/>
              <p:cNvSpPr/>
              <p:nvPr/>
            </p:nvSpPr>
            <p:spPr>
              <a:xfrm>
                <a:off x="5155" y="3786"/>
                <a:ext cx="5" cy="33"/>
              </a:xfrm>
              <a:custGeom>
                <a:rect b="b" l="l" r="r" t="t"/>
                <a:pathLst>
                  <a:path extrusionOk="0" h="33" w="5">
                    <a:moveTo>
                      <a:pt x="0" y="30"/>
                    </a:moveTo>
                    <a:lnTo>
                      <a:pt x="0" y="0"/>
                    </a:lnTo>
                    <a:lnTo>
                      <a:pt x="5" y="2"/>
                    </a:lnTo>
                    <a:lnTo>
                      <a:pt x="5" y="33"/>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34" name="Google Shape;234;p5"/>
              <p:cNvSpPr/>
              <p:nvPr/>
            </p:nvSpPr>
            <p:spPr>
              <a:xfrm>
                <a:off x="5273" y="3854"/>
                <a:ext cx="5" cy="33"/>
              </a:xfrm>
              <a:custGeom>
                <a:rect b="b" l="l" r="r" t="t"/>
                <a:pathLst>
                  <a:path extrusionOk="0" h="33" w="5">
                    <a:moveTo>
                      <a:pt x="0" y="31"/>
                    </a:moveTo>
                    <a:lnTo>
                      <a:pt x="0" y="0"/>
                    </a:lnTo>
                    <a:lnTo>
                      <a:pt x="5" y="2"/>
                    </a:lnTo>
                    <a:lnTo>
                      <a:pt x="5"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35" name="Google Shape;235;p5"/>
              <p:cNvSpPr/>
              <p:nvPr/>
            </p:nvSpPr>
            <p:spPr>
              <a:xfrm>
                <a:off x="5136" y="3788"/>
                <a:ext cx="158" cy="94"/>
              </a:xfrm>
              <a:custGeom>
                <a:rect b="b" l="l" r="r" t="t"/>
                <a:pathLst>
                  <a:path extrusionOk="0" h="94" w="158">
                    <a:moveTo>
                      <a:pt x="0" y="5"/>
                    </a:moveTo>
                    <a:lnTo>
                      <a:pt x="0" y="0"/>
                    </a:lnTo>
                    <a:lnTo>
                      <a:pt x="158" y="92"/>
                    </a:lnTo>
                    <a:lnTo>
                      <a:pt x="158" y="94"/>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36" name="Google Shape;236;p5"/>
              <p:cNvSpPr/>
              <p:nvPr/>
            </p:nvSpPr>
            <p:spPr>
              <a:xfrm>
                <a:off x="5136" y="3842"/>
                <a:ext cx="161" cy="130"/>
              </a:xfrm>
              <a:custGeom>
                <a:rect b="b" l="l" r="r" t="t"/>
                <a:pathLst>
                  <a:path extrusionOk="0" h="130" w="161">
                    <a:moveTo>
                      <a:pt x="0" y="38"/>
                    </a:moveTo>
                    <a:lnTo>
                      <a:pt x="0" y="0"/>
                    </a:lnTo>
                    <a:lnTo>
                      <a:pt x="161" y="94"/>
                    </a:lnTo>
                    <a:lnTo>
                      <a:pt x="161" y="130"/>
                    </a:lnTo>
                    <a:lnTo>
                      <a:pt x="0" y="38"/>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37" name="Google Shape;237;p5"/>
              <p:cNvSpPr/>
              <p:nvPr/>
            </p:nvSpPr>
            <p:spPr>
              <a:xfrm>
                <a:off x="5136" y="3842"/>
                <a:ext cx="161" cy="130"/>
              </a:xfrm>
              <a:custGeom>
                <a:rect b="b" l="l" r="r" t="t"/>
                <a:pathLst>
                  <a:path extrusionOk="0" h="130" w="161">
                    <a:moveTo>
                      <a:pt x="161" y="130"/>
                    </a:moveTo>
                    <a:lnTo>
                      <a:pt x="161" y="94"/>
                    </a:lnTo>
                    <a:lnTo>
                      <a:pt x="0" y="0"/>
                    </a:lnTo>
                    <a:lnTo>
                      <a:pt x="0" y="38"/>
                    </a:lnTo>
                    <a:lnTo>
                      <a:pt x="161" y="130"/>
                    </a:lnTo>
                    <a:close/>
                    <a:moveTo>
                      <a:pt x="3" y="35"/>
                    </a:moveTo>
                    <a:lnTo>
                      <a:pt x="3" y="7"/>
                    </a:lnTo>
                    <a:lnTo>
                      <a:pt x="156" y="97"/>
                    </a:lnTo>
                    <a:lnTo>
                      <a:pt x="156" y="123"/>
                    </a:lnTo>
                    <a:lnTo>
                      <a:pt x="3" y="3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38" name="Google Shape;238;p5"/>
              <p:cNvSpPr/>
              <p:nvPr/>
            </p:nvSpPr>
            <p:spPr>
              <a:xfrm>
                <a:off x="5214" y="3892"/>
                <a:ext cx="3" cy="33"/>
              </a:xfrm>
              <a:custGeom>
                <a:rect b="b" l="l" r="r" t="t"/>
                <a:pathLst>
                  <a:path extrusionOk="0" h="33" w="3">
                    <a:moveTo>
                      <a:pt x="0" y="30"/>
                    </a:moveTo>
                    <a:lnTo>
                      <a:pt x="0" y="0"/>
                    </a:lnTo>
                    <a:lnTo>
                      <a:pt x="3" y="2"/>
                    </a:lnTo>
                    <a:lnTo>
                      <a:pt x="3" y="33"/>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39" name="Google Shape;239;p5"/>
              <p:cNvSpPr/>
              <p:nvPr/>
            </p:nvSpPr>
            <p:spPr>
              <a:xfrm>
                <a:off x="5174" y="3868"/>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0" name="Google Shape;240;p5"/>
              <p:cNvSpPr/>
              <p:nvPr/>
            </p:nvSpPr>
            <p:spPr>
              <a:xfrm>
                <a:off x="5252" y="3913"/>
                <a:ext cx="5" cy="33"/>
              </a:xfrm>
              <a:custGeom>
                <a:rect b="b" l="l" r="r" t="t"/>
                <a:pathLst>
                  <a:path extrusionOk="0" h="33" w="5">
                    <a:moveTo>
                      <a:pt x="0" y="30"/>
                    </a:moveTo>
                    <a:lnTo>
                      <a:pt x="0" y="0"/>
                    </a:lnTo>
                    <a:lnTo>
                      <a:pt x="5" y="2"/>
                    </a:lnTo>
                    <a:lnTo>
                      <a:pt x="5" y="33"/>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1" name="Google Shape;241;p5"/>
              <p:cNvSpPr/>
              <p:nvPr/>
            </p:nvSpPr>
            <p:spPr>
              <a:xfrm>
                <a:off x="5233" y="3901"/>
                <a:ext cx="2" cy="35"/>
              </a:xfrm>
              <a:custGeom>
                <a:rect b="b" l="l" r="r" t="t"/>
                <a:pathLst>
                  <a:path extrusionOk="0" h="35" w="2">
                    <a:moveTo>
                      <a:pt x="0" y="33"/>
                    </a:moveTo>
                    <a:lnTo>
                      <a:pt x="0" y="0"/>
                    </a:lnTo>
                    <a:lnTo>
                      <a:pt x="2" y="2"/>
                    </a:lnTo>
                    <a:lnTo>
                      <a:pt x="2"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2" name="Google Shape;242;p5"/>
              <p:cNvSpPr/>
              <p:nvPr/>
            </p:nvSpPr>
            <p:spPr>
              <a:xfrm>
                <a:off x="5195" y="3880"/>
                <a:ext cx="3" cy="33"/>
              </a:xfrm>
              <a:custGeom>
                <a:rect b="b" l="l" r="r" t="t"/>
                <a:pathLst>
                  <a:path extrusionOk="0" h="33" w="3">
                    <a:moveTo>
                      <a:pt x="0" y="30"/>
                    </a:moveTo>
                    <a:lnTo>
                      <a:pt x="0" y="0"/>
                    </a:lnTo>
                    <a:lnTo>
                      <a:pt x="3" y="2"/>
                    </a:lnTo>
                    <a:lnTo>
                      <a:pt x="3" y="33"/>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3" name="Google Shape;243;p5"/>
              <p:cNvSpPr/>
              <p:nvPr/>
            </p:nvSpPr>
            <p:spPr>
              <a:xfrm>
                <a:off x="5155" y="3856"/>
                <a:ext cx="5" cy="36"/>
              </a:xfrm>
              <a:custGeom>
                <a:rect b="b" l="l" r="r" t="t"/>
                <a:pathLst>
                  <a:path extrusionOk="0" h="36" w="5">
                    <a:moveTo>
                      <a:pt x="0" y="33"/>
                    </a:moveTo>
                    <a:lnTo>
                      <a:pt x="0" y="0"/>
                    </a:lnTo>
                    <a:lnTo>
                      <a:pt x="5" y="3"/>
                    </a:lnTo>
                    <a:lnTo>
                      <a:pt x="5" y="36"/>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4" name="Google Shape;244;p5"/>
              <p:cNvSpPr/>
              <p:nvPr/>
            </p:nvSpPr>
            <p:spPr>
              <a:xfrm>
                <a:off x="5273" y="3925"/>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5" name="Google Shape;245;p5"/>
              <p:cNvSpPr/>
              <p:nvPr/>
            </p:nvSpPr>
            <p:spPr>
              <a:xfrm>
                <a:off x="5136" y="3861"/>
                <a:ext cx="158" cy="94"/>
              </a:xfrm>
              <a:custGeom>
                <a:rect b="b" l="l" r="r" t="t"/>
                <a:pathLst>
                  <a:path extrusionOk="0" h="94" w="158">
                    <a:moveTo>
                      <a:pt x="0" y="2"/>
                    </a:moveTo>
                    <a:lnTo>
                      <a:pt x="0" y="0"/>
                    </a:lnTo>
                    <a:lnTo>
                      <a:pt x="158" y="90"/>
                    </a:lnTo>
                    <a:lnTo>
                      <a:pt x="158" y="94"/>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6" name="Google Shape;246;p5"/>
              <p:cNvSpPr/>
              <p:nvPr/>
            </p:nvSpPr>
            <p:spPr>
              <a:xfrm>
                <a:off x="5136" y="3918"/>
                <a:ext cx="161" cy="129"/>
              </a:xfrm>
              <a:custGeom>
                <a:rect b="b" l="l" r="r" t="t"/>
                <a:pathLst>
                  <a:path extrusionOk="0" h="129" w="161">
                    <a:moveTo>
                      <a:pt x="0" y="35"/>
                    </a:moveTo>
                    <a:lnTo>
                      <a:pt x="0" y="0"/>
                    </a:lnTo>
                    <a:lnTo>
                      <a:pt x="161" y="91"/>
                    </a:lnTo>
                    <a:lnTo>
                      <a:pt x="161" y="129"/>
                    </a:lnTo>
                    <a:lnTo>
                      <a:pt x="0" y="35"/>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7" name="Google Shape;247;p5"/>
              <p:cNvSpPr/>
              <p:nvPr/>
            </p:nvSpPr>
            <p:spPr>
              <a:xfrm>
                <a:off x="5136" y="3918"/>
                <a:ext cx="161" cy="129"/>
              </a:xfrm>
              <a:custGeom>
                <a:rect b="b" l="l" r="r" t="t"/>
                <a:pathLst>
                  <a:path extrusionOk="0" h="129" w="161">
                    <a:moveTo>
                      <a:pt x="161" y="129"/>
                    </a:moveTo>
                    <a:lnTo>
                      <a:pt x="161" y="91"/>
                    </a:lnTo>
                    <a:lnTo>
                      <a:pt x="0" y="0"/>
                    </a:lnTo>
                    <a:lnTo>
                      <a:pt x="0" y="35"/>
                    </a:lnTo>
                    <a:lnTo>
                      <a:pt x="161" y="129"/>
                    </a:lnTo>
                    <a:close/>
                    <a:moveTo>
                      <a:pt x="5" y="33"/>
                    </a:moveTo>
                    <a:lnTo>
                      <a:pt x="5" y="7"/>
                    </a:lnTo>
                    <a:lnTo>
                      <a:pt x="156" y="94"/>
                    </a:lnTo>
                    <a:lnTo>
                      <a:pt x="156" y="122"/>
                    </a:lnTo>
                    <a:lnTo>
                      <a:pt x="5"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8" name="Google Shape;248;p5"/>
              <p:cNvSpPr/>
              <p:nvPr/>
            </p:nvSpPr>
            <p:spPr>
              <a:xfrm>
                <a:off x="5214" y="3965"/>
                <a:ext cx="5" cy="33"/>
              </a:xfrm>
              <a:custGeom>
                <a:rect b="b" l="l" r="r" t="t"/>
                <a:pathLst>
                  <a:path extrusionOk="0" h="33" w="5">
                    <a:moveTo>
                      <a:pt x="0" y="30"/>
                    </a:moveTo>
                    <a:lnTo>
                      <a:pt x="0" y="0"/>
                    </a:lnTo>
                    <a:lnTo>
                      <a:pt x="5" y="2"/>
                    </a:lnTo>
                    <a:lnTo>
                      <a:pt x="5" y="33"/>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49" name="Google Shape;249;p5"/>
              <p:cNvSpPr/>
              <p:nvPr/>
            </p:nvSpPr>
            <p:spPr>
              <a:xfrm>
                <a:off x="5176" y="3941"/>
                <a:ext cx="3" cy="35"/>
              </a:xfrm>
              <a:custGeom>
                <a:rect b="b" l="l" r="r" t="t"/>
                <a:pathLst>
                  <a:path extrusionOk="0" h="35" w="3">
                    <a:moveTo>
                      <a:pt x="0" y="33"/>
                    </a:moveTo>
                    <a:lnTo>
                      <a:pt x="0" y="0"/>
                    </a:lnTo>
                    <a:lnTo>
                      <a:pt x="3" y="2"/>
                    </a:lnTo>
                    <a:lnTo>
                      <a:pt x="3"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0" name="Google Shape;250;p5"/>
              <p:cNvSpPr/>
              <p:nvPr/>
            </p:nvSpPr>
            <p:spPr>
              <a:xfrm>
                <a:off x="5252" y="3986"/>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1" name="Google Shape;251;p5"/>
              <p:cNvSpPr/>
              <p:nvPr/>
            </p:nvSpPr>
            <p:spPr>
              <a:xfrm>
                <a:off x="5233" y="3974"/>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2" name="Google Shape;252;p5"/>
              <p:cNvSpPr/>
              <p:nvPr/>
            </p:nvSpPr>
            <p:spPr>
              <a:xfrm>
                <a:off x="5195" y="3953"/>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3" name="Google Shape;253;p5"/>
              <p:cNvSpPr/>
              <p:nvPr/>
            </p:nvSpPr>
            <p:spPr>
              <a:xfrm>
                <a:off x="5155" y="3929"/>
                <a:ext cx="5" cy="36"/>
              </a:xfrm>
              <a:custGeom>
                <a:rect b="b" l="l" r="r" t="t"/>
                <a:pathLst>
                  <a:path extrusionOk="0" h="36" w="5">
                    <a:moveTo>
                      <a:pt x="0" y="33"/>
                    </a:moveTo>
                    <a:lnTo>
                      <a:pt x="0" y="0"/>
                    </a:lnTo>
                    <a:lnTo>
                      <a:pt x="5" y="3"/>
                    </a:lnTo>
                    <a:lnTo>
                      <a:pt x="5" y="36"/>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4" name="Google Shape;254;p5"/>
              <p:cNvSpPr/>
              <p:nvPr/>
            </p:nvSpPr>
            <p:spPr>
              <a:xfrm>
                <a:off x="5273" y="3998"/>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5" name="Google Shape;255;p5"/>
              <p:cNvSpPr/>
              <p:nvPr/>
            </p:nvSpPr>
            <p:spPr>
              <a:xfrm>
                <a:off x="5136" y="3934"/>
                <a:ext cx="158" cy="94"/>
              </a:xfrm>
              <a:custGeom>
                <a:rect b="b" l="l" r="r" t="t"/>
                <a:pathLst>
                  <a:path extrusionOk="0" h="94" w="158">
                    <a:moveTo>
                      <a:pt x="0" y="2"/>
                    </a:moveTo>
                    <a:lnTo>
                      <a:pt x="0" y="0"/>
                    </a:lnTo>
                    <a:lnTo>
                      <a:pt x="158" y="92"/>
                    </a:lnTo>
                    <a:lnTo>
                      <a:pt x="158" y="94"/>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6" name="Google Shape;256;p5"/>
              <p:cNvSpPr/>
              <p:nvPr/>
            </p:nvSpPr>
            <p:spPr>
              <a:xfrm>
                <a:off x="5136" y="3988"/>
                <a:ext cx="161" cy="127"/>
              </a:xfrm>
              <a:custGeom>
                <a:rect b="b" l="l" r="r" t="t"/>
                <a:pathLst>
                  <a:path extrusionOk="0" h="127" w="161">
                    <a:moveTo>
                      <a:pt x="0" y="36"/>
                    </a:moveTo>
                    <a:lnTo>
                      <a:pt x="0" y="0"/>
                    </a:lnTo>
                    <a:lnTo>
                      <a:pt x="161" y="92"/>
                    </a:lnTo>
                    <a:lnTo>
                      <a:pt x="161" y="127"/>
                    </a:lnTo>
                    <a:lnTo>
                      <a:pt x="0" y="36"/>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7" name="Google Shape;257;p5"/>
              <p:cNvSpPr/>
              <p:nvPr/>
            </p:nvSpPr>
            <p:spPr>
              <a:xfrm>
                <a:off x="5136" y="3988"/>
                <a:ext cx="161" cy="127"/>
              </a:xfrm>
              <a:custGeom>
                <a:rect b="b" l="l" r="r" t="t"/>
                <a:pathLst>
                  <a:path extrusionOk="0" h="127" w="161">
                    <a:moveTo>
                      <a:pt x="161" y="127"/>
                    </a:moveTo>
                    <a:lnTo>
                      <a:pt x="161" y="92"/>
                    </a:lnTo>
                    <a:lnTo>
                      <a:pt x="0" y="0"/>
                    </a:lnTo>
                    <a:lnTo>
                      <a:pt x="0" y="36"/>
                    </a:lnTo>
                    <a:lnTo>
                      <a:pt x="161" y="127"/>
                    </a:lnTo>
                    <a:close/>
                    <a:moveTo>
                      <a:pt x="5" y="33"/>
                    </a:moveTo>
                    <a:lnTo>
                      <a:pt x="5" y="7"/>
                    </a:lnTo>
                    <a:lnTo>
                      <a:pt x="158" y="94"/>
                    </a:lnTo>
                    <a:lnTo>
                      <a:pt x="158" y="123"/>
                    </a:lnTo>
                    <a:lnTo>
                      <a:pt x="5"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8" name="Google Shape;258;p5"/>
              <p:cNvSpPr/>
              <p:nvPr/>
            </p:nvSpPr>
            <p:spPr>
              <a:xfrm>
                <a:off x="5214" y="4035"/>
                <a:ext cx="5" cy="33"/>
              </a:xfrm>
              <a:custGeom>
                <a:rect b="b" l="l" r="r" t="t"/>
                <a:pathLst>
                  <a:path extrusionOk="0" h="33" w="5">
                    <a:moveTo>
                      <a:pt x="0" y="31"/>
                    </a:moveTo>
                    <a:lnTo>
                      <a:pt x="0" y="0"/>
                    </a:lnTo>
                    <a:lnTo>
                      <a:pt x="5" y="3"/>
                    </a:lnTo>
                    <a:lnTo>
                      <a:pt x="5"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59" name="Google Shape;259;p5"/>
              <p:cNvSpPr/>
              <p:nvPr/>
            </p:nvSpPr>
            <p:spPr>
              <a:xfrm>
                <a:off x="5176" y="4012"/>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0" name="Google Shape;260;p5"/>
              <p:cNvSpPr/>
              <p:nvPr/>
            </p:nvSpPr>
            <p:spPr>
              <a:xfrm>
                <a:off x="5254" y="4057"/>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1" name="Google Shape;261;p5"/>
              <p:cNvSpPr/>
              <p:nvPr/>
            </p:nvSpPr>
            <p:spPr>
              <a:xfrm>
                <a:off x="5233" y="4045"/>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2" name="Google Shape;262;p5"/>
              <p:cNvSpPr/>
              <p:nvPr/>
            </p:nvSpPr>
            <p:spPr>
              <a:xfrm>
                <a:off x="5195" y="4024"/>
                <a:ext cx="5" cy="35"/>
              </a:xfrm>
              <a:custGeom>
                <a:rect b="b" l="l" r="r" t="t"/>
                <a:pathLst>
                  <a:path extrusionOk="0" h="35" w="5">
                    <a:moveTo>
                      <a:pt x="0" y="33"/>
                    </a:moveTo>
                    <a:lnTo>
                      <a:pt x="0" y="0"/>
                    </a:lnTo>
                    <a:lnTo>
                      <a:pt x="5" y="2"/>
                    </a:lnTo>
                    <a:lnTo>
                      <a:pt x="5"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3" name="Google Shape;263;p5"/>
              <p:cNvSpPr/>
              <p:nvPr/>
            </p:nvSpPr>
            <p:spPr>
              <a:xfrm>
                <a:off x="5158" y="4000"/>
                <a:ext cx="2" cy="35"/>
              </a:xfrm>
              <a:custGeom>
                <a:rect b="b" l="l" r="r" t="t"/>
                <a:pathLst>
                  <a:path extrusionOk="0" h="35" w="2">
                    <a:moveTo>
                      <a:pt x="0" y="33"/>
                    </a:moveTo>
                    <a:lnTo>
                      <a:pt x="0" y="0"/>
                    </a:lnTo>
                    <a:lnTo>
                      <a:pt x="2" y="2"/>
                    </a:lnTo>
                    <a:lnTo>
                      <a:pt x="2" y="35"/>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4" name="Google Shape;264;p5"/>
              <p:cNvSpPr/>
              <p:nvPr/>
            </p:nvSpPr>
            <p:spPr>
              <a:xfrm>
                <a:off x="5276" y="4068"/>
                <a:ext cx="2" cy="36"/>
              </a:xfrm>
              <a:custGeom>
                <a:rect b="b" l="l" r="r" t="t"/>
                <a:pathLst>
                  <a:path extrusionOk="0" h="36" w="2">
                    <a:moveTo>
                      <a:pt x="0" y="33"/>
                    </a:moveTo>
                    <a:lnTo>
                      <a:pt x="0" y="0"/>
                    </a:lnTo>
                    <a:lnTo>
                      <a:pt x="2" y="3"/>
                    </a:lnTo>
                    <a:lnTo>
                      <a:pt x="2" y="36"/>
                    </a:lnTo>
                    <a:lnTo>
                      <a:pt x="0"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5" name="Google Shape;265;p5"/>
              <p:cNvSpPr/>
              <p:nvPr/>
            </p:nvSpPr>
            <p:spPr>
              <a:xfrm>
                <a:off x="5139" y="4005"/>
                <a:ext cx="158" cy="94"/>
              </a:xfrm>
              <a:custGeom>
                <a:rect b="b" l="l" r="r" t="t"/>
                <a:pathLst>
                  <a:path extrusionOk="0" h="94" w="158">
                    <a:moveTo>
                      <a:pt x="0" y="2"/>
                    </a:moveTo>
                    <a:lnTo>
                      <a:pt x="0" y="0"/>
                    </a:lnTo>
                    <a:lnTo>
                      <a:pt x="158" y="92"/>
                    </a:lnTo>
                    <a:lnTo>
                      <a:pt x="158" y="94"/>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6" name="Google Shape;266;p5"/>
              <p:cNvSpPr/>
              <p:nvPr/>
            </p:nvSpPr>
            <p:spPr>
              <a:xfrm>
                <a:off x="5304" y="3771"/>
                <a:ext cx="71" cy="453"/>
              </a:xfrm>
              <a:custGeom>
                <a:rect b="b" l="l" r="r" t="t"/>
                <a:pathLst>
                  <a:path extrusionOk="0" h="453" w="71">
                    <a:moveTo>
                      <a:pt x="0" y="413"/>
                    </a:moveTo>
                    <a:lnTo>
                      <a:pt x="71" y="453"/>
                    </a:lnTo>
                    <a:lnTo>
                      <a:pt x="71" y="40"/>
                    </a:lnTo>
                    <a:lnTo>
                      <a:pt x="0" y="0"/>
                    </a:lnTo>
                    <a:lnTo>
                      <a:pt x="0" y="413"/>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7" name="Google Shape;267;p5"/>
              <p:cNvSpPr/>
              <p:nvPr/>
            </p:nvSpPr>
            <p:spPr>
              <a:xfrm>
                <a:off x="5304" y="3771"/>
                <a:ext cx="71" cy="453"/>
              </a:xfrm>
              <a:custGeom>
                <a:rect b="b" l="l" r="r" t="t"/>
                <a:pathLst>
                  <a:path extrusionOk="0" h="453" w="71">
                    <a:moveTo>
                      <a:pt x="0" y="413"/>
                    </a:moveTo>
                    <a:lnTo>
                      <a:pt x="71" y="453"/>
                    </a:lnTo>
                    <a:lnTo>
                      <a:pt x="71" y="40"/>
                    </a:lnTo>
                    <a:lnTo>
                      <a:pt x="0" y="0"/>
                    </a:lnTo>
                    <a:lnTo>
                      <a:pt x="0" y="413"/>
                    </a:lnTo>
                    <a:close/>
                    <a:moveTo>
                      <a:pt x="7" y="15"/>
                    </a:moveTo>
                    <a:lnTo>
                      <a:pt x="61" y="45"/>
                    </a:lnTo>
                    <a:lnTo>
                      <a:pt x="61" y="439"/>
                    </a:lnTo>
                    <a:lnTo>
                      <a:pt x="7" y="408"/>
                    </a:lnTo>
                    <a:lnTo>
                      <a:pt x="7" y="1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8" name="Google Shape;268;p5"/>
              <p:cNvSpPr/>
              <p:nvPr/>
            </p:nvSpPr>
            <p:spPr>
              <a:xfrm>
                <a:off x="5309" y="3974"/>
                <a:ext cx="61" cy="47"/>
              </a:xfrm>
              <a:custGeom>
                <a:rect b="b" l="l" r="r" t="t"/>
                <a:pathLst>
                  <a:path extrusionOk="0" h="47" w="61">
                    <a:moveTo>
                      <a:pt x="0" y="12"/>
                    </a:moveTo>
                    <a:lnTo>
                      <a:pt x="61" y="47"/>
                    </a:lnTo>
                    <a:lnTo>
                      <a:pt x="61" y="35"/>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69" name="Google Shape;269;p5"/>
              <p:cNvSpPr/>
              <p:nvPr/>
            </p:nvSpPr>
            <p:spPr>
              <a:xfrm>
                <a:off x="5309" y="4073"/>
                <a:ext cx="61" cy="47"/>
              </a:xfrm>
              <a:custGeom>
                <a:rect b="b" l="l" r="r" t="t"/>
                <a:pathLst>
                  <a:path extrusionOk="0" h="47" w="61">
                    <a:moveTo>
                      <a:pt x="0" y="12"/>
                    </a:moveTo>
                    <a:lnTo>
                      <a:pt x="61" y="47"/>
                    </a:lnTo>
                    <a:lnTo>
                      <a:pt x="61" y="35"/>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70" name="Google Shape;270;p5"/>
              <p:cNvSpPr/>
              <p:nvPr/>
            </p:nvSpPr>
            <p:spPr>
              <a:xfrm>
                <a:off x="5309" y="3875"/>
                <a:ext cx="61" cy="47"/>
              </a:xfrm>
              <a:custGeom>
                <a:rect b="b" l="l" r="r" t="t"/>
                <a:pathLst>
                  <a:path extrusionOk="0" h="47" w="61">
                    <a:moveTo>
                      <a:pt x="0" y="10"/>
                    </a:moveTo>
                    <a:lnTo>
                      <a:pt x="61" y="47"/>
                    </a:lnTo>
                    <a:lnTo>
                      <a:pt x="61" y="35"/>
                    </a:lnTo>
                    <a:lnTo>
                      <a:pt x="0" y="0"/>
                    </a:lnTo>
                    <a:lnTo>
                      <a:pt x="0" y="1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71" name="Google Shape;271;p5"/>
              <p:cNvSpPr/>
              <p:nvPr/>
            </p:nvSpPr>
            <p:spPr>
              <a:xfrm>
                <a:off x="5309" y="3927"/>
                <a:ext cx="61" cy="45"/>
              </a:xfrm>
              <a:custGeom>
                <a:rect b="b" l="l" r="r" t="t"/>
                <a:pathLst>
                  <a:path extrusionOk="0" h="45" w="61">
                    <a:moveTo>
                      <a:pt x="0" y="9"/>
                    </a:moveTo>
                    <a:lnTo>
                      <a:pt x="61" y="45"/>
                    </a:lnTo>
                    <a:lnTo>
                      <a:pt x="61" y="35"/>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72" name="Google Shape;272;p5"/>
              <p:cNvSpPr/>
              <p:nvPr/>
            </p:nvSpPr>
            <p:spPr>
              <a:xfrm>
                <a:off x="5309" y="4024"/>
                <a:ext cx="61" cy="47"/>
              </a:xfrm>
              <a:custGeom>
                <a:rect b="b" l="l" r="r" t="t"/>
                <a:pathLst>
                  <a:path extrusionOk="0" h="47" w="61">
                    <a:moveTo>
                      <a:pt x="0" y="11"/>
                    </a:moveTo>
                    <a:lnTo>
                      <a:pt x="61" y="47"/>
                    </a:lnTo>
                    <a:lnTo>
                      <a:pt x="61" y="35"/>
                    </a:lnTo>
                    <a:lnTo>
                      <a:pt x="0" y="0"/>
                    </a:lnTo>
                    <a:lnTo>
                      <a:pt x="0" y="1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73" name="Google Shape;273;p5"/>
              <p:cNvSpPr/>
              <p:nvPr/>
            </p:nvSpPr>
            <p:spPr>
              <a:xfrm>
                <a:off x="5309" y="4125"/>
                <a:ext cx="61" cy="47"/>
              </a:xfrm>
              <a:custGeom>
                <a:rect b="b" l="l" r="r" t="t"/>
                <a:pathLst>
                  <a:path extrusionOk="0" h="47" w="61">
                    <a:moveTo>
                      <a:pt x="0" y="12"/>
                    </a:moveTo>
                    <a:lnTo>
                      <a:pt x="61" y="47"/>
                    </a:lnTo>
                    <a:lnTo>
                      <a:pt x="61" y="35"/>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74" name="Google Shape;274;p5"/>
              <p:cNvSpPr/>
              <p:nvPr/>
            </p:nvSpPr>
            <p:spPr>
              <a:xfrm>
                <a:off x="5309" y="3821"/>
                <a:ext cx="61" cy="47"/>
              </a:xfrm>
              <a:custGeom>
                <a:rect b="b" l="l" r="r" t="t"/>
                <a:pathLst>
                  <a:path extrusionOk="0" h="47" w="61">
                    <a:moveTo>
                      <a:pt x="0" y="12"/>
                    </a:moveTo>
                    <a:lnTo>
                      <a:pt x="61" y="47"/>
                    </a:lnTo>
                    <a:lnTo>
                      <a:pt x="61" y="38"/>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75" name="Google Shape;275;p5"/>
              <p:cNvSpPr/>
              <p:nvPr/>
            </p:nvSpPr>
            <p:spPr>
              <a:xfrm>
                <a:off x="5334" y="3790"/>
                <a:ext cx="8" cy="413"/>
              </a:xfrm>
              <a:custGeom>
                <a:rect b="b" l="l" r="r" t="t"/>
                <a:pathLst>
                  <a:path extrusionOk="0" h="413" w="8">
                    <a:moveTo>
                      <a:pt x="0" y="410"/>
                    </a:moveTo>
                    <a:lnTo>
                      <a:pt x="8" y="413"/>
                    </a:lnTo>
                    <a:lnTo>
                      <a:pt x="8" y="5"/>
                    </a:lnTo>
                    <a:lnTo>
                      <a:pt x="0" y="0"/>
                    </a:lnTo>
                    <a:lnTo>
                      <a:pt x="0" y="41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76" name="Google Shape;276;p5"/>
              <p:cNvSpPr/>
              <p:nvPr/>
            </p:nvSpPr>
            <p:spPr>
              <a:xfrm>
                <a:off x="5037" y="4049"/>
                <a:ext cx="359" cy="222"/>
              </a:xfrm>
              <a:custGeom>
                <a:rect b="b" l="l" r="r" t="t"/>
                <a:pathLst>
                  <a:path extrusionOk="0" h="222" w="359">
                    <a:moveTo>
                      <a:pt x="0" y="15"/>
                    </a:moveTo>
                    <a:lnTo>
                      <a:pt x="359" y="222"/>
                    </a:lnTo>
                    <a:lnTo>
                      <a:pt x="359" y="208"/>
                    </a:lnTo>
                    <a:lnTo>
                      <a:pt x="0" y="0"/>
                    </a:lnTo>
                    <a:lnTo>
                      <a:pt x="0" y="15"/>
                    </a:lnTo>
                    <a:close/>
                  </a:path>
                </a:pathLst>
              </a:custGeom>
              <a:solidFill>
                <a:srgbClr val="B7B0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77" name="Google Shape;277;p5"/>
              <p:cNvSpPr/>
              <p:nvPr/>
            </p:nvSpPr>
            <p:spPr>
              <a:xfrm>
                <a:off x="5037" y="3588"/>
                <a:ext cx="359" cy="221"/>
              </a:xfrm>
              <a:custGeom>
                <a:rect b="b" l="l" r="r" t="t"/>
                <a:pathLst>
                  <a:path extrusionOk="0" h="221" w="359">
                    <a:moveTo>
                      <a:pt x="0" y="14"/>
                    </a:moveTo>
                    <a:lnTo>
                      <a:pt x="359" y="221"/>
                    </a:lnTo>
                    <a:lnTo>
                      <a:pt x="359" y="207"/>
                    </a:lnTo>
                    <a:lnTo>
                      <a:pt x="0" y="0"/>
                    </a:lnTo>
                    <a:lnTo>
                      <a:pt x="0" y="14"/>
                    </a:lnTo>
                    <a:close/>
                  </a:path>
                </a:pathLst>
              </a:custGeom>
              <a:solidFill>
                <a:srgbClr val="9782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78" name="Google Shape;278;p5"/>
              <p:cNvSpPr/>
              <p:nvPr/>
            </p:nvSpPr>
            <p:spPr>
              <a:xfrm>
                <a:off x="5396" y="3675"/>
                <a:ext cx="205" cy="638"/>
              </a:xfrm>
              <a:custGeom>
                <a:rect b="b" l="l" r="r" t="t"/>
                <a:pathLst>
                  <a:path extrusionOk="0" h="638" w="205">
                    <a:moveTo>
                      <a:pt x="0" y="120"/>
                    </a:moveTo>
                    <a:lnTo>
                      <a:pt x="0" y="638"/>
                    </a:lnTo>
                    <a:lnTo>
                      <a:pt x="205" y="521"/>
                    </a:lnTo>
                    <a:lnTo>
                      <a:pt x="205" y="0"/>
                    </a:lnTo>
                    <a:lnTo>
                      <a:pt x="0" y="120"/>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79" name="Google Shape;279;p5"/>
              <p:cNvSpPr/>
              <p:nvPr/>
            </p:nvSpPr>
            <p:spPr>
              <a:xfrm>
                <a:off x="5396" y="4139"/>
                <a:ext cx="205" cy="174"/>
              </a:xfrm>
              <a:custGeom>
                <a:rect b="b" l="l" r="r" t="t"/>
                <a:pathLst>
                  <a:path extrusionOk="0" h="174" w="205">
                    <a:moveTo>
                      <a:pt x="0" y="174"/>
                    </a:moveTo>
                    <a:lnTo>
                      <a:pt x="205" y="57"/>
                    </a:lnTo>
                    <a:lnTo>
                      <a:pt x="205" y="0"/>
                    </a:lnTo>
                    <a:lnTo>
                      <a:pt x="0" y="118"/>
                    </a:lnTo>
                    <a:lnTo>
                      <a:pt x="0" y="174"/>
                    </a:lnTo>
                    <a:close/>
                  </a:path>
                </a:pathLst>
              </a:custGeom>
              <a:solidFill>
                <a:srgbClr val="968F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0" name="Google Shape;280;p5"/>
              <p:cNvSpPr/>
              <p:nvPr/>
            </p:nvSpPr>
            <p:spPr>
              <a:xfrm>
                <a:off x="5396" y="3675"/>
                <a:ext cx="205" cy="134"/>
              </a:xfrm>
              <a:custGeom>
                <a:rect b="b" l="l" r="r" t="t"/>
                <a:pathLst>
                  <a:path extrusionOk="0" h="134" w="205">
                    <a:moveTo>
                      <a:pt x="0" y="134"/>
                    </a:moveTo>
                    <a:lnTo>
                      <a:pt x="205" y="14"/>
                    </a:lnTo>
                    <a:lnTo>
                      <a:pt x="205" y="0"/>
                    </a:lnTo>
                    <a:lnTo>
                      <a:pt x="0" y="120"/>
                    </a:lnTo>
                    <a:lnTo>
                      <a:pt x="0" y="134"/>
                    </a:lnTo>
                    <a:close/>
                  </a:path>
                </a:pathLst>
              </a:custGeom>
              <a:solidFill>
                <a:srgbClr val="8472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1" name="Google Shape;281;p5"/>
              <p:cNvSpPr/>
              <p:nvPr/>
            </p:nvSpPr>
            <p:spPr>
              <a:xfrm>
                <a:off x="5037" y="3470"/>
                <a:ext cx="564" cy="325"/>
              </a:xfrm>
              <a:custGeom>
                <a:rect b="b" l="l" r="r" t="t"/>
                <a:pathLst>
                  <a:path extrusionOk="0" h="325" w="564">
                    <a:moveTo>
                      <a:pt x="0" y="118"/>
                    </a:moveTo>
                    <a:lnTo>
                      <a:pt x="359" y="325"/>
                    </a:lnTo>
                    <a:lnTo>
                      <a:pt x="564" y="205"/>
                    </a:lnTo>
                    <a:lnTo>
                      <a:pt x="205" y="0"/>
                    </a:lnTo>
                    <a:lnTo>
                      <a:pt x="0" y="118"/>
                    </a:lnTo>
                    <a:close/>
                  </a:path>
                </a:pathLst>
              </a:custGeom>
              <a:solidFill>
                <a:srgbClr val="E6E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2" name="Google Shape;282;p5"/>
              <p:cNvSpPr/>
              <p:nvPr/>
            </p:nvSpPr>
            <p:spPr>
              <a:xfrm>
                <a:off x="5754" y="4196"/>
                <a:ext cx="104" cy="59"/>
              </a:xfrm>
              <a:custGeom>
                <a:rect b="b" l="l" r="r" t="t"/>
                <a:pathLst>
                  <a:path extrusionOk="0" h="25" w="44">
                    <a:moveTo>
                      <a:pt x="36" y="4"/>
                    </a:moveTo>
                    <a:cubicBezTo>
                      <a:pt x="29" y="0"/>
                      <a:pt x="16" y="0"/>
                      <a:pt x="8" y="4"/>
                    </a:cubicBezTo>
                    <a:cubicBezTo>
                      <a:pt x="0" y="9"/>
                      <a:pt x="0" y="16"/>
                      <a:pt x="8" y="21"/>
                    </a:cubicBezTo>
                    <a:cubicBezTo>
                      <a:pt x="16" y="25"/>
                      <a:pt x="29" y="25"/>
                      <a:pt x="36" y="21"/>
                    </a:cubicBezTo>
                    <a:cubicBezTo>
                      <a:pt x="44" y="16"/>
                      <a:pt x="44" y="9"/>
                      <a:pt x="36" y="4"/>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3" name="Google Shape;283;p5"/>
              <p:cNvSpPr/>
              <p:nvPr/>
            </p:nvSpPr>
            <p:spPr>
              <a:xfrm>
                <a:off x="5761" y="4082"/>
                <a:ext cx="90" cy="165"/>
              </a:xfrm>
              <a:custGeom>
                <a:rect b="b" l="l" r="r" t="t"/>
                <a:pathLst>
                  <a:path extrusionOk="0" h="70" w="38">
                    <a:moveTo>
                      <a:pt x="19" y="0"/>
                    </a:moveTo>
                    <a:cubicBezTo>
                      <a:pt x="9" y="0"/>
                      <a:pt x="0" y="38"/>
                      <a:pt x="1" y="54"/>
                    </a:cubicBezTo>
                    <a:cubicBezTo>
                      <a:pt x="2" y="70"/>
                      <a:pt x="19" y="68"/>
                      <a:pt x="19" y="68"/>
                    </a:cubicBezTo>
                    <a:cubicBezTo>
                      <a:pt x="19" y="68"/>
                      <a:pt x="36" y="70"/>
                      <a:pt x="37" y="54"/>
                    </a:cubicBezTo>
                    <a:cubicBezTo>
                      <a:pt x="38" y="38"/>
                      <a:pt x="29" y="0"/>
                      <a:pt x="19"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4" name="Google Shape;284;p5"/>
              <p:cNvSpPr/>
              <p:nvPr/>
            </p:nvSpPr>
            <p:spPr>
              <a:xfrm>
                <a:off x="5778" y="4092"/>
                <a:ext cx="73" cy="155"/>
              </a:xfrm>
              <a:custGeom>
                <a:rect b="b" l="l" r="r" t="t"/>
                <a:pathLst>
                  <a:path extrusionOk="0" h="66" w="31">
                    <a:moveTo>
                      <a:pt x="19" y="36"/>
                    </a:moveTo>
                    <a:cubicBezTo>
                      <a:pt x="18" y="43"/>
                      <a:pt x="17" y="49"/>
                      <a:pt x="12" y="55"/>
                    </a:cubicBezTo>
                    <a:cubicBezTo>
                      <a:pt x="9" y="58"/>
                      <a:pt x="5" y="60"/>
                      <a:pt x="0" y="61"/>
                    </a:cubicBezTo>
                    <a:cubicBezTo>
                      <a:pt x="5" y="65"/>
                      <a:pt x="12" y="64"/>
                      <a:pt x="12" y="64"/>
                    </a:cubicBezTo>
                    <a:cubicBezTo>
                      <a:pt x="12" y="64"/>
                      <a:pt x="29" y="66"/>
                      <a:pt x="30" y="50"/>
                    </a:cubicBezTo>
                    <a:cubicBezTo>
                      <a:pt x="31" y="38"/>
                      <a:pt x="25" y="11"/>
                      <a:pt x="18" y="0"/>
                    </a:cubicBezTo>
                    <a:cubicBezTo>
                      <a:pt x="22" y="12"/>
                      <a:pt x="21" y="24"/>
                      <a:pt x="19" y="36"/>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5" name="Google Shape;285;p5"/>
              <p:cNvSpPr/>
              <p:nvPr/>
            </p:nvSpPr>
            <p:spPr>
              <a:xfrm>
                <a:off x="5650" y="4255"/>
                <a:ext cx="107" cy="61"/>
              </a:xfrm>
              <a:custGeom>
                <a:rect b="b" l="l" r="r" t="t"/>
                <a:pathLst>
                  <a:path extrusionOk="0" h="26" w="45">
                    <a:moveTo>
                      <a:pt x="37" y="5"/>
                    </a:moveTo>
                    <a:cubicBezTo>
                      <a:pt x="29" y="0"/>
                      <a:pt x="16" y="0"/>
                      <a:pt x="8" y="5"/>
                    </a:cubicBezTo>
                    <a:cubicBezTo>
                      <a:pt x="0" y="9"/>
                      <a:pt x="0" y="17"/>
                      <a:pt x="8" y="21"/>
                    </a:cubicBezTo>
                    <a:cubicBezTo>
                      <a:pt x="16" y="26"/>
                      <a:pt x="29" y="26"/>
                      <a:pt x="37" y="21"/>
                    </a:cubicBezTo>
                    <a:cubicBezTo>
                      <a:pt x="45" y="17"/>
                      <a:pt x="45" y="9"/>
                      <a:pt x="37" y="5"/>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6" name="Google Shape;286;p5"/>
              <p:cNvSpPr/>
              <p:nvPr/>
            </p:nvSpPr>
            <p:spPr>
              <a:xfrm>
                <a:off x="5658" y="4144"/>
                <a:ext cx="91" cy="162"/>
              </a:xfrm>
              <a:custGeom>
                <a:rect b="b" l="l" r="r" t="t"/>
                <a:pathLst>
                  <a:path extrusionOk="0" h="69" w="39">
                    <a:moveTo>
                      <a:pt x="20" y="0"/>
                    </a:moveTo>
                    <a:cubicBezTo>
                      <a:pt x="10" y="0"/>
                      <a:pt x="0" y="38"/>
                      <a:pt x="2" y="53"/>
                    </a:cubicBezTo>
                    <a:cubicBezTo>
                      <a:pt x="3" y="69"/>
                      <a:pt x="20" y="67"/>
                      <a:pt x="20" y="67"/>
                    </a:cubicBezTo>
                    <a:cubicBezTo>
                      <a:pt x="20" y="67"/>
                      <a:pt x="36" y="69"/>
                      <a:pt x="38" y="53"/>
                    </a:cubicBezTo>
                    <a:cubicBezTo>
                      <a:pt x="39" y="38"/>
                      <a:pt x="30" y="0"/>
                      <a:pt x="20"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7" name="Google Shape;287;p5"/>
              <p:cNvSpPr/>
              <p:nvPr/>
            </p:nvSpPr>
            <p:spPr>
              <a:xfrm>
                <a:off x="5676" y="4153"/>
                <a:ext cx="73" cy="153"/>
              </a:xfrm>
              <a:custGeom>
                <a:rect b="b" l="l" r="r" t="t"/>
                <a:pathLst>
                  <a:path extrusionOk="0" h="65" w="31">
                    <a:moveTo>
                      <a:pt x="19" y="35"/>
                    </a:moveTo>
                    <a:cubicBezTo>
                      <a:pt x="17" y="42"/>
                      <a:pt x="16" y="49"/>
                      <a:pt x="11" y="54"/>
                    </a:cubicBezTo>
                    <a:cubicBezTo>
                      <a:pt x="8" y="58"/>
                      <a:pt x="4" y="60"/>
                      <a:pt x="0" y="60"/>
                    </a:cubicBezTo>
                    <a:cubicBezTo>
                      <a:pt x="5" y="64"/>
                      <a:pt x="12" y="63"/>
                      <a:pt x="12" y="63"/>
                    </a:cubicBezTo>
                    <a:cubicBezTo>
                      <a:pt x="12" y="63"/>
                      <a:pt x="28" y="65"/>
                      <a:pt x="30" y="49"/>
                    </a:cubicBezTo>
                    <a:cubicBezTo>
                      <a:pt x="31" y="37"/>
                      <a:pt x="25" y="10"/>
                      <a:pt x="17" y="0"/>
                    </a:cubicBezTo>
                    <a:cubicBezTo>
                      <a:pt x="22" y="11"/>
                      <a:pt x="21" y="23"/>
                      <a:pt x="19" y="35"/>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8" name="Google Shape;288;p5"/>
              <p:cNvSpPr/>
              <p:nvPr/>
            </p:nvSpPr>
            <p:spPr>
              <a:xfrm>
                <a:off x="5549" y="4318"/>
                <a:ext cx="104" cy="61"/>
              </a:xfrm>
              <a:custGeom>
                <a:rect b="b" l="l" r="r" t="t"/>
                <a:pathLst>
                  <a:path extrusionOk="0" h="26" w="44">
                    <a:moveTo>
                      <a:pt x="36" y="4"/>
                    </a:moveTo>
                    <a:cubicBezTo>
                      <a:pt x="28" y="0"/>
                      <a:pt x="15" y="0"/>
                      <a:pt x="8" y="4"/>
                    </a:cubicBezTo>
                    <a:cubicBezTo>
                      <a:pt x="0" y="9"/>
                      <a:pt x="0" y="16"/>
                      <a:pt x="8" y="21"/>
                    </a:cubicBezTo>
                    <a:cubicBezTo>
                      <a:pt x="15" y="26"/>
                      <a:pt x="28" y="26"/>
                      <a:pt x="36" y="21"/>
                    </a:cubicBezTo>
                    <a:cubicBezTo>
                      <a:pt x="44" y="16"/>
                      <a:pt x="44" y="9"/>
                      <a:pt x="36" y="4"/>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9" name="Google Shape;289;p5"/>
              <p:cNvSpPr/>
              <p:nvPr/>
            </p:nvSpPr>
            <p:spPr>
              <a:xfrm>
                <a:off x="5556" y="4205"/>
                <a:ext cx="90" cy="165"/>
              </a:xfrm>
              <a:custGeom>
                <a:rect b="b" l="l" r="r" t="t"/>
                <a:pathLst>
                  <a:path extrusionOk="0" h="70" w="38">
                    <a:moveTo>
                      <a:pt x="19" y="0"/>
                    </a:moveTo>
                    <a:cubicBezTo>
                      <a:pt x="9" y="0"/>
                      <a:pt x="0" y="39"/>
                      <a:pt x="1" y="54"/>
                    </a:cubicBezTo>
                    <a:cubicBezTo>
                      <a:pt x="2" y="70"/>
                      <a:pt x="19" y="68"/>
                      <a:pt x="19" y="68"/>
                    </a:cubicBezTo>
                    <a:cubicBezTo>
                      <a:pt x="19" y="68"/>
                      <a:pt x="36" y="70"/>
                      <a:pt x="37" y="54"/>
                    </a:cubicBezTo>
                    <a:cubicBezTo>
                      <a:pt x="38" y="39"/>
                      <a:pt x="29" y="0"/>
                      <a:pt x="19"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0" name="Google Shape;290;p5"/>
              <p:cNvSpPr/>
              <p:nvPr/>
            </p:nvSpPr>
            <p:spPr>
              <a:xfrm>
                <a:off x="5573" y="4214"/>
                <a:ext cx="73" cy="156"/>
              </a:xfrm>
              <a:custGeom>
                <a:rect b="b" l="l" r="r" t="t"/>
                <a:pathLst>
                  <a:path extrusionOk="0" h="66" w="31">
                    <a:moveTo>
                      <a:pt x="19" y="36"/>
                    </a:moveTo>
                    <a:cubicBezTo>
                      <a:pt x="18" y="43"/>
                      <a:pt x="16" y="50"/>
                      <a:pt x="12" y="55"/>
                    </a:cubicBezTo>
                    <a:cubicBezTo>
                      <a:pt x="8" y="58"/>
                      <a:pt x="4" y="60"/>
                      <a:pt x="0" y="61"/>
                    </a:cubicBezTo>
                    <a:cubicBezTo>
                      <a:pt x="5" y="65"/>
                      <a:pt x="12" y="64"/>
                      <a:pt x="12" y="64"/>
                    </a:cubicBezTo>
                    <a:cubicBezTo>
                      <a:pt x="12" y="64"/>
                      <a:pt x="29" y="66"/>
                      <a:pt x="30" y="50"/>
                    </a:cubicBezTo>
                    <a:cubicBezTo>
                      <a:pt x="31" y="38"/>
                      <a:pt x="25" y="11"/>
                      <a:pt x="18" y="0"/>
                    </a:cubicBezTo>
                    <a:cubicBezTo>
                      <a:pt x="22" y="12"/>
                      <a:pt x="21" y="24"/>
                      <a:pt x="19" y="36"/>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1" name="Google Shape;291;p5"/>
              <p:cNvSpPr/>
              <p:nvPr/>
            </p:nvSpPr>
            <p:spPr>
              <a:xfrm>
                <a:off x="5431" y="4375"/>
                <a:ext cx="106" cy="61"/>
              </a:xfrm>
              <a:custGeom>
                <a:rect b="b" l="l" r="r" t="t"/>
                <a:pathLst>
                  <a:path extrusionOk="0" h="26" w="45">
                    <a:moveTo>
                      <a:pt x="37" y="5"/>
                    </a:moveTo>
                    <a:cubicBezTo>
                      <a:pt x="29" y="0"/>
                      <a:pt x="16" y="0"/>
                      <a:pt x="8" y="5"/>
                    </a:cubicBezTo>
                    <a:cubicBezTo>
                      <a:pt x="0" y="9"/>
                      <a:pt x="0" y="17"/>
                      <a:pt x="8" y="21"/>
                    </a:cubicBezTo>
                    <a:cubicBezTo>
                      <a:pt x="16" y="26"/>
                      <a:pt x="29" y="26"/>
                      <a:pt x="37" y="21"/>
                    </a:cubicBezTo>
                    <a:cubicBezTo>
                      <a:pt x="45" y="17"/>
                      <a:pt x="45" y="9"/>
                      <a:pt x="37" y="5"/>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2" name="Google Shape;292;p5"/>
              <p:cNvSpPr/>
              <p:nvPr/>
            </p:nvSpPr>
            <p:spPr>
              <a:xfrm>
                <a:off x="5438" y="4264"/>
                <a:ext cx="92" cy="163"/>
              </a:xfrm>
              <a:custGeom>
                <a:rect b="b" l="l" r="r" t="t"/>
                <a:pathLst>
                  <a:path extrusionOk="0" h="69" w="39">
                    <a:moveTo>
                      <a:pt x="19" y="0"/>
                    </a:moveTo>
                    <a:cubicBezTo>
                      <a:pt x="9" y="0"/>
                      <a:pt x="0" y="38"/>
                      <a:pt x="1" y="54"/>
                    </a:cubicBezTo>
                    <a:cubicBezTo>
                      <a:pt x="3" y="69"/>
                      <a:pt x="19" y="67"/>
                      <a:pt x="19" y="67"/>
                    </a:cubicBezTo>
                    <a:cubicBezTo>
                      <a:pt x="19" y="67"/>
                      <a:pt x="36" y="69"/>
                      <a:pt x="37" y="54"/>
                    </a:cubicBezTo>
                    <a:cubicBezTo>
                      <a:pt x="39" y="38"/>
                      <a:pt x="29" y="0"/>
                      <a:pt x="19"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3" name="Google Shape;293;p5"/>
              <p:cNvSpPr/>
              <p:nvPr/>
            </p:nvSpPr>
            <p:spPr>
              <a:xfrm>
                <a:off x="5455" y="4273"/>
                <a:ext cx="73" cy="154"/>
              </a:xfrm>
              <a:custGeom>
                <a:rect b="b" l="l" r="r" t="t"/>
                <a:pathLst>
                  <a:path extrusionOk="0" h="65" w="31">
                    <a:moveTo>
                      <a:pt x="19" y="35"/>
                    </a:moveTo>
                    <a:cubicBezTo>
                      <a:pt x="18" y="42"/>
                      <a:pt x="17" y="49"/>
                      <a:pt x="12" y="54"/>
                    </a:cubicBezTo>
                    <a:cubicBezTo>
                      <a:pt x="9" y="58"/>
                      <a:pt x="5" y="60"/>
                      <a:pt x="0" y="61"/>
                    </a:cubicBezTo>
                    <a:cubicBezTo>
                      <a:pt x="6" y="64"/>
                      <a:pt x="12" y="63"/>
                      <a:pt x="12" y="63"/>
                    </a:cubicBezTo>
                    <a:cubicBezTo>
                      <a:pt x="12" y="63"/>
                      <a:pt x="29" y="65"/>
                      <a:pt x="30" y="50"/>
                    </a:cubicBezTo>
                    <a:cubicBezTo>
                      <a:pt x="31" y="37"/>
                      <a:pt x="26" y="10"/>
                      <a:pt x="18" y="0"/>
                    </a:cubicBezTo>
                    <a:cubicBezTo>
                      <a:pt x="22" y="11"/>
                      <a:pt x="22" y="23"/>
                      <a:pt x="19" y="35"/>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4" name="Google Shape;294;p5"/>
              <p:cNvSpPr/>
              <p:nvPr/>
            </p:nvSpPr>
            <p:spPr>
              <a:xfrm>
                <a:off x="4898" y="3955"/>
                <a:ext cx="104" cy="62"/>
              </a:xfrm>
              <a:custGeom>
                <a:rect b="b" l="l" r="r" t="t"/>
                <a:pathLst>
                  <a:path extrusionOk="0" h="26" w="44">
                    <a:moveTo>
                      <a:pt x="36" y="5"/>
                    </a:moveTo>
                    <a:cubicBezTo>
                      <a:pt x="28" y="0"/>
                      <a:pt x="15" y="0"/>
                      <a:pt x="8" y="5"/>
                    </a:cubicBezTo>
                    <a:cubicBezTo>
                      <a:pt x="0" y="9"/>
                      <a:pt x="0" y="17"/>
                      <a:pt x="8" y="21"/>
                    </a:cubicBezTo>
                    <a:cubicBezTo>
                      <a:pt x="15" y="26"/>
                      <a:pt x="28" y="26"/>
                      <a:pt x="36" y="21"/>
                    </a:cubicBezTo>
                    <a:cubicBezTo>
                      <a:pt x="44" y="17"/>
                      <a:pt x="44" y="9"/>
                      <a:pt x="36" y="5"/>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5" name="Google Shape;295;p5"/>
              <p:cNvSpPr/>
              <p:nvPr/>
            </p:nvSpPr>
            <p:spPr>
              <a:xfrm>
                <a:off x="4905" y="3844"/>
                <a:ext cx="90" cy="163"/>
              </a:xfrm>
              <a:custGeom>
                <a:rect b="b" l="l" r="r" t="t"/>
                <a:pathLst>
                  <a:path extrusionOk="0" h="69" w="38">
                    <a:moveTo>
                      <a:pt x="19" y="0"/>
                    </a:moveTo>
                    <a:cubicBezTo>
                      <a:pt x="9" y="0"/>
                      <a:pt x="0" y="38"/>
                      <a:pt x="1" y="54"/>
                    </a:cubicBezTo>
                    <a:cubicBezTo>
                      <a:pt x="2" y="69"/>
                      <a:pt x="19" y="67"/>
                      <a:pt x="19" y="67"/>
                    </a:cubicBezTo>
                    <a:cubicBezTo>
                      <a:pt x="19" y="67"/>
                      <a:pt x="36" y="69"/>
                      <a:pt x="37" y="54"/>
                    </a:cubicBezTo>
                    <a:cubicBezTo>
                      <a:pt x="38" y="38"/>
                      <a:pt x="29" y="0"/>
                      <a:pt x="19"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6" name="Google Shape;296;p5"/>
              <p:cNvSpPr/>
              <p:nvPr/>
            </p:nvSpPr>
            <p:spPr>
              <a:xfrm>
                <a:off x="4922" y="3854"/>
                <a:ext cx="73" cy="153"/>
              </a:xfrm>
              <a:custGeom>
                <a:rect b="b" l="l" r="r" t="t"/>
                <a:pathLst>
                  <a:path extrusionOk="0" h="65" w="31">
                    <a:moveTo>
                      <a:pt x="19" y="35"/>
                    </a:moveTo>
                    <a:cubicBezTo>
                      <a:pt x="18" y="42"/>
                      <a:pt x="16" y="49"/>
                      <a:pt x="12" y="54"/>
                    </a:cubicBezTo>
                    <a:cubicBezTo>
                      <a:pt x="8" y="58"/>
                      <a:pt x="4" y="60"/>
                      <a:pt x="0" y="61"/>
                    </a:cubicBezTo>
                    <a:cubicBezTo>
                      <a:pt x="5" y="64"/>
                      <a:pt x="12" y="63"/>
                      <a:pt x="12" y="63"/>
                    </a:cubicBezTo>
                    <a:cubicBezTo>
                      <a:pt x="12" y="63"/>
                      <a:pt x="29" y="65"/>
                      <a:pt x="30" y="50"/>
                    </a:cubicBezTo>
                    <a:cubicBezTo>
                      <a:pt x="31" y="37"/>
                      <a:pt x="25" y="10"/>
                      <a:pt x="18" y="0"/>
                    </a:cubicBezTo>
                    <a:cubicBezTo>
                      <a:pt x="22" y="11"/>
                      <a:pt x="21" y="23"/>
                      <a:pt x="19" y="35"/>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7" name="Google Shape;297;p5"/>
              <p:cNvSpPr/>
              <p:nvPr/>
            </p:nvSpPr>
            <p:spPr>
              <a:xfrm>
                <a:off x="4780" y="4014"/>
                <a:ext cx="106" cy="59"/>
              </a:xfrm>
              <a:custGeom>
                <a:rect b="b" l="l" r="r" t="t"/>
                <a:pathLst>
                  <a:path extrusionOk="0" h="25" w="45">
                    <a:moveTo>
                      <a:pt x="37" y="4"/>
                    </a:moveTo>
                    <a:cubicBezTo>
                      <a:pt x="29" y="0"/>
                      <a:pt x="16" y="0"/>
                      <a:pt x="8" y="4"/>
                    </a:cubicBezTo>
                    <a:cubicBezTo>
                      <a:pt x="0" y="9"/>
                      <a:pt x="0" y="16"/>
                      <a:pt x="8" y="21"/>
                    </a:cubicBezTo>
                    <a:cubicBezTo>
                      <a:pt x="16" y="25"/>
                      <a:pt x="29" y="25"/>
                      <a:pt x="37" y="21"/>
                    </a:cubicBezTo>
                    <a:cubicBezTo>
                      <a:pt x="45" y="16"/>
                      <a:pt x="45" y="9"/>
                      <a:pt x="37" y="4"/>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8" name="Google Shape;298;p5"/>
              <p:cNvSpPr/>
              <p:nvPr/>
            </p:nvSpPr>
            <p:spPr>
              <a:xfrm>
                <a:off x="4787" y="3901"/>
                <a:ext cx="92" cy="165"/>
              </a:xfrm>
              <a:custGeom>
                <a:rect b="b" l="l" r="r" t="t"/>
                <a:pathLst>
                  <a:path extrusionOk="0" h="70" w="39">
                    <a:moveTo>
                      <a:pt x="19" y="0"/>
                    </a:moveTo>
                    <a:cubicBezTo>
                      <a:pt x="9" y="0"/>
                      <a:pt x="0" y="38"/>
                      <a:pt x="1" y="54"/>
                    </a:cubicBezTo>
                    <a:cubicBezTo>
                      <a:pt x="3" y="70"/>
                      <a:pt x="19" y="68"/>
                      <a:pt x="19" y="68"/>
                    </a:cubicBezTo>
                    <a:cubicBezTo>
                      <a:pt x="19" y="68"/>
                      <a:pt x="36" y="70"/>
                      <a:pt x="37" y="54"/>
                    </a:cubicBezTo>
                    <a:cubicBezTo>
                      <a:pt x="39" y="38"/>
                      <a:pt x="29" y="0"/>
                      <a:pt x="19"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99" name="Google Shape;299;p5"/>
              <p:cNvSpPr/>
              <p:nvPr/>
            </p:nvSpPr>
            <p:spPr>
              <a:xfrm>
                <a:off x="4804" y="3910"/>
                <a:ext cx="73" cy="156"/>
              </a:xfrm>
              <a:custGeom>
                <a:rect b="b" l="l" r="r" t="t"/>
                <a:pathLst>
                  <a:path extrusionOk="0" h="66" w="31">
                    <a:moveTo>
                      <a:pt x="19" y="36"/>
                    </a:moveTo>
                    <a:cubicBezTo>
                      <a:pt x="18" y="42"/>
                      <a:pt x="17" y="49"/>
                      <a:pt x="12" y="55"/>
                    </a:cubicBezTo>
                    <a:cubicBezTo>
                      <a:pt x="9" y="58"/>
                      <a:pt x="5" y="60"/>
                      <a:pt x="0" y="61"/>
                    </a:cubicBezTo>
                    <a:cubicBezTo>
                      <a:pt x="6" y="64"/>
                      <a:pt x="12" y="64"/>
                      <a:pt x="12" y="64"/>
                    </a:cubicBezTo>
                    <a:cubicBezTo>
                      <a:pt x="12" y="64"/>
                      <a:pt x="29" y="66"/>
                      <a:pt x="30" y="50"/>
                    </a:cubicBezTo>
                    <a:cubicBezTo>
                      <a:pt x="31" y="37"/>
                      <a:pt x="26" y="11"/>
                      <a:pt x="18" y="0"/>
                    </a:cubicBezTo>
                    <a:cubicBezTo>
                      <a:pt x="22" y="11"/>
                      <a:pt x="22" y="23"/>
                      <a:pt x="19" y="36"/>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00" name="Google Shape;300;p5"/>
              <p:cNvSpPr/>
              <p:nvPr/>
            </p:nvSpPr>
            <p:spPr>
              <a:xfrm>
                <a:off x="5419" y="3764"/>
                <a:ext cx="73" cy="455"/>
              </a:xfrm>
              <a:custGeom>
                <a:rect b="b" l="l" r="r" t="t"/>
                <a:pathLst>
                  <a:path extrusionOk="0" h="455" w="73">
                    <a:moveTo>
                      <a:pt x="0" y="43"/>
                    </a:moveTo>
                    <a:lnTo>
                      <a:pt x="0" y="455"/>
                    </a:lnTo>
                    <a:lnTo>
                      <a:pt x="73" y="415"/>
                    </a:lnTo>
                    <a:lnTo>
                      <a:pt x="73" y="0"/>
                    </a:lnTo>
                    <a:lnTo>
                      <a:pt x="0" y="43"/>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01" name="Google Shape;301;p5"/>
              <p:cNvSpPr/>
              <p:nvPr/>
            </p:nvSpPr>
            <p:spPr>
              <a:xfrm>
                <a:off x="5419" y="3764"/>
                <a:ext cx="73" cy="455"/>
              </a:xfrm>
              <a:custGeom>
                <a:rect b="b" l="l" r="r" t="t"/>
                <a:pathLst>
                  <a:path extrusionOk="0" h="455" w="73">
                    <a:moveTo>
                      <a:pt x="0" y="43"/>
                    </a:moveTo>
                    <a:lnTo>
                      <a:pt x="0" y="455"/>
                    </a:lnTo>
                    <a:lnTo>
                      <a:pt x="73" y="415"/>
                    </a:lnTo>
                    <a:lnTo>
                      <a:pt x="73" y="0"/>
                    </a:lnTo>
                    <a:lnTo>
                      <a:pt x="0" y="43"/>
                    </a:lnTo>
                    <a:close/>
                    <a:moveTo>
                      <a:pt x="10" y="441"/>
                    </a:moveTo>
                    <a:lnTo>
                      <a:pt x="10" y="47"/>
                    </a:lnTo>
                    <a:lnTo>
                      <a:pt x="64" y="17"/>
                    </a:lnTo>
                    <a:lnTo>
                      <a:pt x="64" y="408"/>
                    </a:lnTo>
                    <a:lnTo>
                      <a:pt x="10" y="441"/>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02" name="Google Shape;302;p5"/>
              <p:cNvSpPr/>
              <p:nvPr/>
            </p:nvSpPr>
            <p:spPr>
              <a:xfrm>
                <a:off x="5424" y="3969"/>
                <a:ext cx="61" cy="45"/>
              </a:xfrm>
              <a:custGeom>
                <a:rect b="b" l="l" r="r" t="t"/>
                <a:pathLst>
                  <a:path extrusionOk="0" h="45" w="61">
                    <a:moveTo>
                      <a:pt x="0" y="45"/>
                    </a:moveTo>
                    <a:lnTo>
                      <a:pt x="61" y="10"/>
                    </a:lnTo>
                    <a:lnTo>
                      <a:pt x="61" y="0"/>
                    </a:lnTo>
                    <a:lnTo>
                      <a:pt x="0" y="36"/>
                    </a:lnTo>
                    <a:lnTo>
                      <a:pt x="0" y="45"/>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03" name="Google Shape;303;p5"/>
              <p:cNvSpPr/>
              <p:nvPr/>
            </p:nvSpPr>
            <p:spPr>
              <a:xfrm>
                <a:off x="5424" y="4068"/>
                <a:ext cx="61" cy="47"/>
              </a:xfrm>
              <a:custGeom>
                <a:rect b="b" l="l" r="r" t="t"/>
                <a:pathLst>
                  <a:path extrusionOk="0" h="47" w="61">
                    <a:moveTo>
                      <a:pt x="0" y="47"/>
                    </a:moveTo>
                    <a:lnTo>
                      <a:pt x="61" y="12"/>
                    </a:lnTo>
                    <a:lnTo>
                      <a:pt x="61" y="0"/>
                    </a:lnTo>
                    <a:lnTo>
                      <a:pt x="0" y="36"/>
                    </a:lnTo>
                    <a:lnTo>
                      <a:pt x="0" y="4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04" name="Google Shape;304;p5"/>
              <p:cNvSpPr/>
              <p:nvPr/>
            </p:nvSpPr>
            <p:spPr>
              <a:xfrm>
                <a:off x="5424" y="3870"/>
                <a:ext cx="61" cy="45"/>
              </a:xfrm>
              <a:custGeom>
                <a:rect b="b" l="l" r="r" t="t"/>
                <a:pathLst>
                  <a:path extrusionOk="0" h="45" w="61">
                    <a:moveTo>
                      <a:pt x="0" y="45"/>
                    </a:moveTo>
                    <a:lnTo>
                      <a:pt x="61" y="10"/>
                    </a:lnTo>
                    <a:lnTo>
                      <a:pt x="61" y="0"/>
                    </a:lnTo>
                    <a:lnTo>
                      <a:pt x="0" y="36"/>
                    </a:lnTo>
                    <a:lnTo>
                      <a:pt x="0" y="45"/>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05" name="Google Shape;305;p5"/>
              <p:cNvSpPr/>
              <p:nvPr/>
            </p:nvSpPr>
            <p:spPr>
              <a:xfrm>
                <a:off x="5424" y="3922"/>
                <a:ext cx="61" cy="45"/>
              </a:xfrm>
              <a:custGeom>
                <a:rect b="b" l="l" r="r" t="t"/>
                <a:pathLst>
                  <a:path extrusionOk="0" h="45" w="61">
                    <a:moveTo>
                      <a:pt x="0" y="45"/>
                    </a:moveTo>
                    <a:lnTo>
                      <a:pt x="61" y="10"/>
                    </a:lnTo>
                    <a:lnTo>
                      <a:pt x="61" y="0"/>
                    </a:lnTo>
                    <a:lnTo>
                      <a:pt x="0" y="36"/>
                    </a:lnTo>
                    <a:lnTo>
                      <a:pt x="0" y="45"/>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06" name="Google Shape;306;p5"/>
              <p:cNvSpPr/>
              <p:nvPr/>
            </p:nvSpPr>
            <p:spPr>
              <a:xfrm>
                <a:off x="5424" y="4019"/>
                <a:ext cx="61" cy="47"/>
              </a:xfrm>
              <a:custGeom>
                <a:rect b="b" l="l" r="r" t="t"/>
                <a:pathLst>
                  <a:path extrusionOk="0" h="47" w="61">
                    <a:moveTo>
                      <a:pt x="0" y="47"/>
                    </a:moveTo>
                    <a:lnTo>
                      <a:pt x="61" y="9"/>
                    </a:lnTo>
                    <a:lnTo>
                      <a:pt x="61" y="0"/>
                    </a:lnTo>
                    <a:lnTo>
                      <a:pt x="0" y="35"/>
                    </a:lnTo>
                    <a:lnTo>
                      <a:pt x="0" y="4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07" name="Google Shape;307;p5"/>
              <p:cNvSpPr/>
              <p:nvPr/>
            </p:nvSpPr>
            <p:spPr>
              <a:xfrm>
                <a:off x="5424" y="4120"/>
                <a:ext cx="61" cy="47"/>
              </a:xfrm>
              <a:custGeom>
                <a:rect b="b" l="l" r="r" t="t"/>
                <a:pathLst>
                  <a:path extrusionOk="0" h="47" w="61">
                    <a:moveTo>
                      <a:pt x="0" y="47"/>
                    </a:moveTo>
                    <a:lnTo>
                      <a:pt x="61" y="12"/>
                    </a:lnTo>
                    <a:lnTo>
                      <a:pt x="61" y="0"/>
                    </a:lnTo>
                    <a:lnTo>
                      <a:pt x="0" y="36"/>
                    </a:lnTo>
                    <a:lnTo>
                      <a:pt x="0" y="4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08" name="Google Shape;308;p5"/>
              <p:cNvSpPr/>
              <p:nvPr/>
            </p:nvSpPr>
            <p:spPr>
              <a:xfrm>
                <a:off x="5424" y="3816"/>
                <a:ext cx="61" cy="47"/>
              </a:xfrm>
              <a:custGeom>
                <a:rect b="b" l="l" r="r" t="t"/>
                <a:pathLst>
                  <a:path extrusionOk="0" h="47" w="61">
                    <a:moveTo>
                      <a:pt x="0" y="47"/>
                    </a:moveTo>
                    <a:lnTo>
                      <a:pt x="61" y="12"/>
                    </a:lnTo>
                    <a:lnTo>
                      <a:pt x="61" y="0"/>
                    </a:lnTo>
                    <a:lnTo>
                      <a:pt x="0" y="36"/>
                    </a:lnTo>
                    <a:lnTo>
                      <a:pt x="0" y="4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09" name="Google Shape;309;p5"/>
              <p:cNvSpPr/>
              <p:nvPr/>
            </p:nvSpPr>
            <p:spPr>
              <a:xfrm>
                <a:off x="5452" y="3786"/>
                <a:ext cx="7" cy="412"/>
              </a:xfrm>
              <a:custGeom>
                <a:rect b="b" l="l" r="r" t="t"/>
                <a:pathLst>
                  <a:path extrusionOk="0" h="412" w="7">
                    <a:moveTo>
                      <a:pt x="0" y="4"/>
                    </a:moveTo>
                    <a:lnTo>
                      <a:pt x="0" y="412"/>
                    </a:lnTo>
                    <a:lnTo>
                      <a:pt x="7" y="410"/>
                    </a:lnTo>
                    <a:lnTo>
                      <a:pt x="7" y="0"/>
                    </a:lnTo>
                    <a:lnTo>
                      <a:pt x="0" y="4"/>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0" name="Google Shape;310;p5"/>
              <p:cNvSpPr/>
              <p:nvPr/>
            </p:nvSpPr>
            <p:spPr>
              <a:xfrm>
                <a:off x="5511" y="3713"/>
                <a:ext cx="71" cy="454"/>
              </a:xfrm>
              <a:custGeom>
                <a:rect b="b" l="l" r="r" t="t"/>
                <a:pathLst>
                  <a:path extrusionOk="0" h="454" w="71">
                    <a:moveTo>
                      <a:pt x="0" y="42"/>
                    </a:moveTo>
                    <a:lnTo>
                      <a:pt x="0" y="454"/>
                    </a:lnTo>
                    <a:lnTo>
                      <a:pt x="71" y="412"/>
                    </a:lnTo>
                    <a:lnTo>
                      <a:pt x="71" y="0"/>
                    </a:lnTo>
                    <a:lnTo>
                      <a:pt x="0" y="42"/>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1" name="Google Shape;311;p5"/>
              <p:cNvSpPr/>
              <p:nvPr/>
            </p:nvSpPr>
            <p:spPr>
              <a:xfrm>
                <a:off x="5511" y="3713"/>
                <a:ext cx="71" cy="454"/>
              </a:xfrm>
              <a:custGeom>
                <a:rect b="b" l="l" r="r" t="t"/>
                <a:pathLst>
                  <a:path extrusionOk="0" h="454" w="71">
                    <a:moveTo>
                      <a:pt x="0" y="42"/>
                    </a:moveTo>
                    <a:lnTo>
                      <a:pt x="0" y="454"/>
                    </a:lnTo>
                    <a:lnTo>
                      <a:pt x="71" y="412"/>
                    </a:lnTo>
                    <a:lnTo>
                      <a:pt x="71" y="0"/>
                    </a:lnTo>
                    <a:lnTo>
                      <a:pt x="0" y="42"/>
                    </a:lnTo>
                    <a:close/>
                    <a:moveTo>
                      <a:pt x="10" y="438"/>
                    </a:moveTo>
                    <a:lnTo>
                      <a:pt x="10" y="47"/>
                    </a:lnTo>
                    <a:lnTo>
                      <a:pt x="62" y="16"/>
                    </a:lnTo>
                    <a:lnTo>
                      <a:pt x="62" y="407"/>
                    </a:lnTo>
                    <a:lnTo>
                      <a:pt x="10" y="438"/>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2" name="Google Shape;312;p5"/>
              <p:cNvSpPr/>
              <p:nvPr/>
            </p:nvSpPr>
            <p:spPr>
              <a:xfrm>
                <a:off x="5516" y="3918"/>
                <a:ext cx="61" cy="44"/>
              </a:xfrm>
              <a:custGeom>
                <a:rect b="b" l="l" r="r" t="t"/>
                <a:pathLst>
                  <a:path extrusionOk="0" h="44" w="61">
                    <a:moveTo>
                      <a:pt x="0" y="44"/>
                    </a:moveTo>
                    <a:lnTo>
                      <a:pt x="61" y="9"/>
                    </a:lnTo>
                    <a:lnTo>
                      <a:pt x="61" y="0"/>
                    </a:lnTo>
                    <a:lnTo>
                      <a:pt x="0" y="35"/>
                    </a:lnTo>
                    <a:lnTo>
                      <a:pt x="0" y="44"/>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3" name="Google Shape;313;p5"/>
              <p:cNvSpPr/>
              <p:nvPr/>
            </p:nvSpPr>
            <p:spPr>
              <a:xfrm>
                <a:off x="5516" y="4017"/>
                <a:ext cx="61" cy="44"/>
              </a:xfrm>
              <a:custGeom>
                <a:rect b="b" l="l" r="r" t="t"/>
                <a:pathLst>
                  <a:path extrusionOk="0" h="44" w="61">
                    <a:moveTo>
                      <a:pt x="0" y="44"/>
                    </a:moveTo>
                    <a:lnTo>
                      <a:pt x="61" y="9"/>
                    </a:lnTo>
                    <a:lnTo>
                      <a:pt x="61" y="0"/>
                    </a:lnTo>
                    <a:lnTo>
                      <a:pt x="0" y="35"/>
                    </a:lnTo>
                    <a:lnTo>
                      <a:pt x="0" y="44"/>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4" name="Google Shape;314;p5"/>
              <p:cNvSpPr/>
              <p:nvPr/>
            </p:nvSpPr>
            <p:spPr>
              <a:xfrm>
                <a:off x="5516" y="3819"/>
                <a:ext cx="61" cy="44"/>
              </a:xfrm>
              <a:custGeom>
                <a:rect b="b" l="l" r="r" t="t"/>
                <a:pathLst>
                  <a:path extrusionOk="0" h="44" w="61">
                    <a:moveTo>
                      <a:pt x="0" y="44"/>
                    </a:moveTo>
                    <a:lnTo>
                      <a:pt x="61" y="9"/>
                    </a:lnTo>
                    <a:lnTo>
                      <a:pt x="61" y="0"/>
                    </a:lnTo>
                    <a:lnTo>
                      <a:pt x="0" y="35"/>
                    </a:lnTo>
                    <a:lnTo>
                      <a:pt x="0" y="44"/>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5" name="Google Shape;315;p5"/>
              <p:cNvSpPr/>
              <p:nvPr/>
            </p:nvSpPr>
            <p:spPr>
              <a:xfrm>
                <a:off x="5516" y="3870"/>
                <a:ext cx="61" cy="45"/>
              </a:xfrm>
              <a:custGeom>
                <a:rect b="b" l="l" r="r" t="t"/>
                <a:pathLst>
                  <a:path extrusionOk="0" h="45" w="61">
                    <a:moveTo>
                      <a:pt x="0" y="45"/>
                    </a:moveTo>
                    <a:lnTo>
                      <a:pt x="61" y="10"/>
                    </a:lnTo>
                    <a:lnTo>
                      <a:pt x="61" y="0"/>
                    </a:lnTo>
                    <a:lnTo>
                      <a:pt x="0" y="36"/>
                    </a:lnTo>
                    <a:lnTo>
                      <a:pt x="0" y="45"/>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6" name="Google Shape;316;p5"/>
              <p:cNvSpPr/>
              <p:nvPr/>
            </p:nvSpPr>
            <p:spPr>
              <a:xfrm>
                <a:off x="5516" y="3967"/>
                <a:ext cx="61" cy="45"/>
              </a:xfrm>
              <a:custGeom>
                <a:rect b="b" l="l" r="r" t="t"/>
                <a:pathLst>
                  <a:path extrusionOk="0" h="45" w="61">
                    <a:moveTo>
                      <a:pt x="0" y="45"/>
                    </a:moveTo>
                    <a:lnTo>
                      <a:pt x="61" y="9"/>
                    </a:lnTo>
                    <a:lnTo>
                      <a:pt x="61" y="0"/>
                    </a:lnTo>
                    <a:lnTo>
                      <a:pt x="0" y="35"/>
                    </a:lnTo>
                    <a:lnTo>
                      <a:pt x="0" y="45"/>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7" name="Google Shape;317;p5"/>
              <p:cNvSpPr/>
              <p:nvPr/>
            </p:nvSpPr>
            <p:spPr>
              <a:xfrm>
                <a:off x="5516" y="4068"/>
                <a:ext cx="61" cy="45"/>
              </a:xfrm>
              <a:custGeom>
                <a:rect b="b" l="l" r="r" t="t"/>
                <a:pathLst>
                  <a:path extrusionOk="0" h="45" w="61">
                    <a:moveTo>
                      <a:pt x="0" y="45"/>
                    </a:moveTo>
                    <a:lnTo>
                      <a:pt x="61" y="10"/>
                    </a:lnTo>
                    <a:lnTo>
                      <a:pt x="61" y="0"/>
                    </a:lnTo>
                    <a:lnTo>
                      <a:pt x="0" y="36"/>
                    </a:lnTo>
                    <a:lnTo>
                      <a:pt x="0" y="45"/>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8" name="Google Shape;318;p5"/>
              <p:cNvSpPr/>
              <p:nvPr/>
            </p:nvSpPr>
            <p:spPr>
              <a:xfrm>
                <a:off x="5516" y="3764"/>
                <a:ext cx="61" cy="47"/>
              </a:xfrm>
              <a:custGeom>
                <a:rect b="b" l="l" r="r" t="t"/>
                <a:pathLst>
                  <a:path extrusionOk="0" h="47" w="61">
                    <a:moveTo>
                      <a:pt x="0" y="47"/>
                    </a:moveTo>
                    <a:lnTo>
                      <a:pt x="61" y="12"/>
                    </a:lnTo>
                    <a:lnTo>
                      <a:pt x="61" y="0"/>
                    </a:lnTo>
                    <a:lnTo>
                      <a:pt x="0" y="36"/>
                    </a:lnTo>
                    <a:lnTo>
                      <a:pt x="0" y="4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19" name="Google Shape;319;p5"/>
              <p:cNvSpPr/>
              <p:nvPr/>
            </p:nvSpPr>
            <p:spPr>
              <a:xfrm>
                <a:off x="5542" y="3734"/>
                <a:ext cx="7" cy="412"/>
              </a:xfrm>
              <a:custGeom>
                <a:rect b="b" l="l" r="r" t="t"/>
                <a:pathLst>
                  <a:path extrusionOk="0" h="412" w="7">
                    <a:moveTo>
                      <a:pt x="0" y="4"/>
                    </a:moveTo>
                    <a:lnTo>
                      <a:pt x="0" y="412"/>
                    </a:lnTo>
                    <a:lnTo>
                      <a:pt x="7" y="407"/>
                    </a:lnTo>
                    <a:lnTo>
                      <a:pt x="7" y="0"/>
                    </a:lnTo>
                    <a:lnTo>
                      <a:pt x="0" y="4"/>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20" name="Google Shape;320;p5"/>
              <p:cNvSpPr/>
              <p:nvPr/>
            </p:nvSpPr>
            <p:spPr>
              <a:xfrm>
                <a:off x="5040" y="3484"/>
                <a:ext cx="542" cy="313"/>
              </a:xfrm>
              <a:custGeom>
                <a:rect b="b" l="l" r="r" t="t"/>
                <a:pathLst>
                  <a:path extrusionOk="0" h="313" w="542">
                    <a:moveTo>
                      <a:pt x="0" y="120"/>
                    </a:moveTo>
                    <a:lnTo>
                      <a:pt x="335" y="313"/>
                    </a:lnTo>
                    <a:lnTo>
                      <a:pt x="542" y="191"/>
                    </a:lnTo>
                    <a:lnTo>
                      <a:pt x="207" y="0"/>
                    </a:lnTo>
                    <a:lnTo>
                      <a:pt x="0" y="120"/>
                    </a:lnTo>
                    <a:close/>
                  </a:path>
                </a:pathLst>
              </a:custGeom>
              <a:solidFill>
                <a:srgbClr val="E6E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21" name="Google Shape;321;p5"/>
              <p:cNvSpPr/>
              <p:nvPr/>
            </p:nvSpPr>
            <p:spPr>
              <a:xfrm>
                <a:off x="5033" y="3472"/>
                <a:ext cx="575" cy="335"/>
              </a:xfrm>
              <a:custGeom>
                <a:rect b="b" l="l" r="r" t="t"/>
                <a:pathLst>
                  <a:path extrusionOk="0" h="335" w="575">
                    <a:moveTo>
                      <a:pt x="0" y="130"/>
                    </a:moveTo>
                    <a:lnTo>
                      <a:pt x="356" y="335"/>
                    </a:lnTo>
                    <a:lnTo>
                      <a:pt x="575" y="205"/>
                    </a:lnTo>
                    <a:lnTo>
                      <a:pt x="219" y="0"/>
                    </a:lnTo>
                    <a:lnTo>
                      <a:pt x="0" y="130"/>
                    </a:lnTo>
                    <a:close/>
                    <a:moveTo>
                      <a:pt x="535" y="205"/>
                    </a:moveTo>
                    <a:lnTo>
                      <a:pt x="356" y="311"/>
                    </a:lnTo>
                    <a:lnTo>
                      <a:pt x="37" y="130"/>
                    </a:lnTo>
                    <a:lnTo>
                      <a:pt x="219" y="24"/>
                    </a:lnTo>
                    <a:lnTo>
                      <a:pt x="535" y="205"/>
                    </a:lnTo>
                    <a:close/>
                  </a:path>
                </a:pathLst>
              </a:custGeom>
              <a:solidFill>
                <a:srgbClr val="8472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22" name="Google Shape;322;p5"/>
              <p:cNvSpPr/>
              <p:nvPr/>
            </p:nvSpPr>
            <p:spPr>
              <a:xfrm>
                <a:off x="5033" y="3451"/>
                <a:ext cx="575" cy="332"/>
              </a:xfrm>
              <a:custGeom>
                <a:rect b="b" l="l" r="r" t="t"/>
                <a:pathLst>
                  <a:path extrusionOk="0" h="332" w="575">
                    <a:moveTo>
                      <a:pt x="0" y="130"/>
                    </a:moveTo>
                    <a:lnTo>
                      <a:pt x="356" y="332"/>
                    </a:lnTo>
                    <a:lnTo>
                      <a:pt x="575" y="205"/>
                    </a:lnTo>
                    <a:lnTo>
                      <a:pt x="219" y="0"/>
                    </a:lnTo>
                    <a:lnTo>
                      <a:pt x="0" y="130"/>
                    </a:lnTo>
                    <a:close/>
                    <a:moveTo>
                      <a:pt x="535" y="205"/>
                    </a:moveTo>
                    <a:lnTo>
                      <a:pt x="356" y="311"/>
                    </a:lnTo>
                    <a:lnTo>
                      <a:pt x="37" y="130"/>
                    </a:lnTo>
                    <a:lnTo>
                      <a:pt x="219" y="21"/>
                    </a:lnTo>
                    <a:lnTo>
                      <a:pt x="535" y="205"/>
                    </a:lnTo>
                    <a:close/>
                  </a:path>
                </a:pathLst>
              </a:custGeom>
              <a:solidFill>
                <a:srgbClr val="C4A86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23" name="Google Shape;323;p5"/>
              <p:cNvSpPr/>
              <p:nvPr/>
            </p:nvSpPr>
            <p:spPr>
              <a:xfrm>
                <a:off x="5389" y="3656"/>
                <a:ext cx="219" cy="151"/>
              </a:xfrm>
              <a:custGeom>
                <a:rect b="b" l="l" r="r" t="t"/>
                <a:pathLst>
                  <a:path extrusionOk="0" h="151" w="219">
                    <a:moveTo>
                      <a:pt x="0" y="151"/>
                    </a:moveTo>
                    <a:lnTo>
                      <a:pt x="219" y="21"/>
                    </a:lnTo>
                    <a:lnTo>
                      <a:pt x="219" y="0"/>
                    </a:lnTo>
                    <a:lnTo>
                      <a:pt x="0" y="127"/>
                    </a:lnTo>
                    <a:lnTo>
                      <a:pt x="0" y="151"/>
                    </a:lnTo>
                    <a:close/>
                  </a:path>
                </a:pathLst>
              </a:custGeom>
              <a:solidFill>
                <a:srgbClr val="8472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24" name="Google Shape;324;p5"/>
              <p:cNvSpPr/>
              <p:nvPr/>
            </p:nvSpPr>
            <p:spPr>
              <a:xfrm>
                <a:off x="5033" y="3581"/>
                <a:ext cx="356" cy="226"/>
              </a:xfrm>
              <a:custGeom>
                <a:rect b="b" l="l" r="r" t="t"/>
                <a:pathLst>
                  <a:path extrusionOk="0" h="226" w="356">
                    <a:moveTo>
                      <a:pt x="0" y="21"/>
                    </a:moveTo>
                    <a:lnTo>
                      <a:pt x="356" y="226"/>
                    </a:lnTo>
                    <a:lnTo>
                      <a:pt x="356" y="202"/>
                    </a:lnTo>
                    <a:lnTo>
                      <a:pt x="0" y="0"/>
                    </a:lnTo>
                    <a:lnTo>
                      <a:pt x="0" y="21"/>
                    </a:lnTo>
                    <a:close/>
                  </a:path>
                </a:pathLst>
              </a:custGeom>
              <a:solidFill>
                <a:srgbClr val="9782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25" name="Google Shape;325;p5"/>
              <p:cNvSpPr/>
              <p:nvPr/>
            </p:nvSpPr>
            <p:spPr>
              <a:xfrm>
                <a:off x="5252" y="3472"/>
                <a:ext cx="316" cy="193"/>
              </a:xfrm>
              <a:custGeom>
                <a:rect b="b" l="l" r="r" t="t"/>
                <a:pathLst>
                  <a:path extrusionOk="0" h="193" w="316">
                    <a:moveTo>
                      <a:pt x="0" y="24"/>
                    </a:moveTo>
                    <a:lnTo>
                      <a:pt x="297" y="193"/>
                    </a:lnTo>
                    <a:lnTo>
                      <a:pt x="316" y="184"/>
                    </a:lnTo>
                    <a:lnTo>
                      <a:pt x="0" y="0"/>
                    </a:lnTo>
                    <a:lnTo>
                      <a:pt x="0" y="24"/>
                    </a:lnTo>
                    <a:close/>
                  </a:path>
                </a:pathLst>
              </a:custGeom>
              <a:solidFill>
                <a:srgbClr val="9782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26" name="Google Shape;326;p5"/>
              <p:cNvSpPr/>
              <p:nvPr/>
            </p:nvSpPr>
            <p:spPr>
              <a:xfrm>
                <a:off x="5146" y="4052"/>
                <a:ext cx="54" cy="33"/>
              </a:xfrm>
              <a:custGeom>
                <a:rect b="b" l="l" r="r" t="t"/>
                <a:pathLst>
                  <a:path extrusionOk="0" h="33" w="54">
                    <a:moveTo>
                      <a:pt x="0" y="5"/>
                    </a:moveTo>
                    <a:lnTo>
                      <a:pt x="47" y="33"/>
                    </a:lnTo>
                    <a:lnTo>
                      <a:pt x="54" y="28"/>
                    </a:lnTo>
                    <a:lnTo>
                      <a:pt x="7" y="0"/>
                    </a:lnTo>
                    <a:lnTo>
                      <a:pt x="0" y="5"/>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27" name="Google Shape;327;p5"/>
              <p:cNvSpPr/>
              <p:nvPr/>
            </p:nvSpPr>
            <p:spPr>
              <a:xfrm>
                <a:off x="5151" y="4068"/>
                <a:ext cx="37" cy="132"/>
              </a:xfrm>
              <a:custGeom>
                <a:rect b="b" l="l" r="r" t="t"/>
                <a:pathLst>
                  <a:path extrusionOk="0" h="132" w="37">
                    <a:moveTo>
                      <a:pt x="0" y="111"/>
                    </a:moveTo>
                    <a:lnTo>
                      <a:pt x="37" y="132"/>
                    </a:lnTo>
                    <a:lnTo>
                      <a:pt x="37" y="22"/>
                    </a:lnTo>
                    <a:lnTo>
                      <a:pt x="0" y="0"/>
                    </a:lnTo>
                    <a:lnTo>
                      <a:pt x="0" y="111"/>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28" name="Google Shape;328;p5"/>
              <p:cNvSpPr/>
              <p:nvPr/>
            </p:nvSpPr>
            <p:spPr>
              <a:xfrm>
                <a:off x="5155" y="4078"/>
                <a:ext cx="29" cy="78"/>
              </a:xfrm>
              <a:custGeom>
                <a:rect b="b" l="l" r="r" t="t"/>
                <a:pathLst>
                  <a:path extrusionOk="0" h="78" w="29">
                    <a:moveTo>
                      <a:pt x="0" y="61"/>
                    </a:moveTo>
                    <a:lnTo>
                      <a:pt x="29" y="78"/>
                    </a:lnTo>
                    <a:lnTo>
                      <a:pt x="29" y="14"/>
                    </a:lnTo>
                    <a:lnTo>
                      <a:pt x="0" y="0"/>
                    </a:lnTo>
                    <a:lnTo>
                      <a:pt x="0" y="61"/>
                    </a:lnTo>
                    <a:close/>
                  </a:path>
                </a:pathLst>
              </a:custGeom>
              <a:solidFill>
                <a:srgbClr val="F4F1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29" name="Google Shape;329;p5"/>
              <p:cNvSpPr/>
              <p:nvPr/>
            </p:nvSpPr>
            <p:spPr>
              <a:xfrm>
                <a:off x="5151" y="4068"/>
                <a:ext cx="2" cy="113"/>
              </a:xfrm>
              <a:custGeom>
                <a:rect b="b" l="l" r="r" t="t"/>
                <a:pathLst>
                  <a:path extrusionOk="0" h="113" w="2">
                    <a:moveTo>
                      <a:pt x="0" y="113"/>
                    </a:moveTo>
                    <a:lnTo>
                      <a:pt x="0" y="113"/>
                    </a:lnTo>
                    <a:lnTo>
                      <a:pt x="2" y="113"/>
                    </a:lnTo>
                    <a:lnTo>
                      <a:pt x="2" y="0"/>
                    </a:lnTo>
                    <a:lnTo>
                      <a:pt x="0" y="0"/>
                    </a:lnTo>
                    <a:lnTo>
                      <a:pt x="0" y="113"/>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30" name="Google Shape;330;p5"/>
              <p:cNvSpPr/>
              <p:nvPr/>
            </p:nvSpPr>
            <p:spPr>
              <a:xfrm>
                <a:off x="5155" y="4078"/>
                <a:ext cx="3" cy="61"/>
              </a:xfrm>
              <a:prstGeom prst="rect">
                <a:avLst/>
              </a:pr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31" name="Google Shape;331;p5"/>
              <p:cNvSpPr/>
              <p:nvPr/>
            </p:nvSpPr>
            <p:spPr>
              <a:xfrm>
                <a:off x="5155" y="4139"/>
                <a:ext cx="29" cy="17"/>
              </a:xfrm>
              <a:custGeom>
                <a:rect b="b" l="l" r="r" t="t"/>
                <a:pathLst>
                  <a:path extrusionOk="0" h="17" w="29">
                    <a:moveTo>
                      <a:pt x="0" y="0"/>
                    </a:moveTo>
                    <a:lnTo>
                      <a:pt x="29" y="17"/>
                    </a:lnTo>
                    <a:lnTo>
                      <a:pt x="29" y="14"/>
                    </a:lnTo>
                    <a:lnTo>
                      <a:pt x="3" y="0"/>
                    </a:lnTo>
                    <a:lnTo>
                      <a:pt x="0" y="0"/>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32" name="Google Shape;332;p5"/>
              <p:cNvSpPr/>
              <p:nvPr/>
            </p:nvSpPr>
            <p:spPr>
              <a:xfrm>
                <a:off x="5146" y="4057"/>
                <a:ext cx="47" cy="148"/>
              </a:xfrm>
              <a:custGeom>
                <a:rect b="b" l="l" r="r" t="t"/>
                <a:pathLst>
                  <a:path extrusionOk="0" h="148" w="47">
                    <a:moveTo>
                      <a:pt x="0" y="122"/>
                    </a:moveTo>
                    <a:lnTo>
                      <a:pt x="5" y="124"/>
                    </a:lnTo>
                    <a:lnTo>
                      <a:pt x="5" y="124"/>
                    </a:lnTo>
                    <a:lnTo>
                      <a:pt x="5" y="16"/>
                    </a:lnTo>
                    <a:lnTo>
                      <a:pt x="5" y="11"/>
                    </a:lnTo>
                    <a:lnTo>
                      <a:pt x="40" y="30"/>
                    </a:lnTo>
                    <a:lnTo>
                      <a:pt x="40" y="37"/>
                    </a:lnTo>
                    <a:lnTo>
                      <a:pt x="40" y="146"/>
                    </a:lnTo>
                    <a:lnTo>
                      <a:pt x="40" y="146"/>
                    </a:lnTo>
                    <a:lnTo>
                      <a:pt x="47" y="148"/>
                    </a:lnTo>
                    <a:lnTo>
                      <a:pt x="47" y="28"/>
                    </a:lnTo>
                    <a:lnTo>
                      <a:pt x="0" y="0"/>
                    </a:lnTo>
                    <a:lnTo>
                      <a:pt x="0" y="122"/>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33" name="Google Shape;333;p5"/>
              <p:cNvSpPr/>
              <p:nvPr/>
            </p:nvSpPr>
            <p:spPr>
              <a:xfrm>
                <a:off x="5179" y="4156"/>
                <a:ext cx="7" cy="9"/>
              </a:xfrm>
              <a:custGeom>
                <a:rect b="b" l="l" r="r" t="t"/>
                <a:pathLst>
                  <a:path extrusionOk="0" h="9" w="7">
                    <a:moveTo>
                      <a:pt x="7" y="4"/>
                    </a:moveTo>
                    <a:lnTo>
                      <a:pt x="7" y="2"/>
                    </a:lnTo>
                    <a:lnTo>
                      <a:pt x="7" y="2"/>
                    </a:lnTo>
                    <a:lnTo>
                      <a:pt x="5" y="2"/>
                    </a:lnTo>
                    <a:lnTo>
                      <a:pt x="5" y="2"/>
                    </a:lnTo>
                    <a:lnTo>
                      <a:pt x="5" y="2"/>
                    </a:lnTo>
                    <a:lnTo>
                      <a:pt x="5" y="0"/>
                    </a:lnTo>
                    <a:lnTo>
                      <a:pt x="5" y="0"/>
                    </a:lnTo>
                    <a:lnTo>
                      <a:pt x="5" y="0"/>
                    </a:lnTo>
                    <a:lnTo>
                      <a:pt x="2" y="0"/>
                    </a:lnTo>
                    <a:lnTo>
                      <a:pt x="2" y="0"/>
                    </a:lnTo>
                    <a:lnTo>
                      <a:pt x="0" y="2"/>
                    </a:lnTo>
                    <a:lnTo>
                      <a:pt x="0" y="2"/>
                    </a:lnTo>
                    <a:lnTo>
                      <a:pt x="0" y="2"/>
                    </a:lnTo>
                    <a:lnTo>
                      <a:pt x="0" y="2"/>
                    </a:lnTo>
                    <a:lnTo>
                      <a:pt x="2" y="2"/>
                    </a:lnTo>
                    <a:lnTo>
                      <a:pt x="2" y="2"/>
                    </a:lnTo>
                    <a:lnTo>
                      <a:pt x="2" y="2"/>
                    </a:lnTo>
                    <a:lnTo>
                      <a:pt x="2" y="4"/>
                    </a:lnTo>
                    <a:lnTo>
                      <a:pt x="2" y="4"/>
                    </a:lnTo>
                    <a:lnTo>
                      <a:pt x="2" y="4"/>
                    </a:lnTo>
                    <a:lnTo>
                      <a:pt x="2" y="4"/>
                    </a:lnTo>
                    <a:lnTo>
                      <a:pt x="0" y="4"/>
                    </a:lnTo>
                    <a:lnTo>
                      <a:pt x="5" y="7"/>
                    </a:lnTo>
                    <a:lnTo>
                      <a:pt x="5" y="7"/>
                    </a:lnTo>
                    <a:lnTo>
                      <a:pt x="2" y="9"/>
                    </a:lnTo>
                    <a:lnTo>
                      <a:pt x="2" y="9"/>
                    </a:lnTo>
                    <a:lnTo>
                      <a:pt x="7" y="7"/>
                    </a:lnTo>
                    <a:lnTo>
                      <a:pt x="7" y="7"/>
                    </a:lnTo>
                    <a:lnTo>
                      <a:pt x="7" y="7"/>
                    </a:lnTo>
                    <a:lnTo>
                      <a:pt x="7" y="4"/>
                    </a:lnTo>
                    <a:lnTo>
                      <a:pt x="7" y="4"/>
                    </a:lnTo>
                    <a:lnTo>
                      <a:pt x="7" y="4"/>
                    </a:lnTo>
                    <a:lnTo>
                      <a:pt x="7" y="4"/>
                    </a:lnTo>
                    <a:close/>
                  </a:path>
                </a:pathLst>
              </a:custGeom>
              <a:solidFill>
                <a:srgbClr val="D8A9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34" name="Google Shape;334;p5"/>
              <p:cNvSpPr/>
              <p:nvPr/>
            </p:nvSpPr>
            <p:spPr>
              <a:xfrm>
                <a:off x="5179" y="4158"/>
                <a:ext cx="5" cy="7"/>
              </a:xfrm>
              <a:custGeom>
                <a:rect b="b" l="l" r="r" t="t"/>
                <a:pathLst>
                  <a:path extrusionOk="0" h="3" w="2">
                    <a:moveTo>
                      <a:pt x="0" y="1"/>
                    </a:moveTo>
                    <a:cubicBezTo>
                      <a:pt x="0" y="2"/>
                      <a:pt x="0" y="2"/>
                      <a:pt x="1" y="3"/>
                    </a:cubicBezTo>
                    <a:cubicBezTo>
                      <a:pt x="1" y="3"/>
                      <a:pt x="2" y="3"/>
                      <a:pt x="2" y="2"/>
                    </a:cubicBezTo>
                    <a:cubicBezTo>
                      <a:pt x="2" y="1"/>
                      <a:pt x="1" y="0"/>
                      <a:pt x="1" y="0"/>
                    </a:cubicBezTo>
                    <a:cubicBezTo>
                      <a:pt x="0" y="0"/>
                      <a:pt x="0" y="0"/>
                      <a:pt x="0" y="1"/>
                    </a:cubicBezTo>
                    <a:close/>
                  </a:path>
                </a:pathLst>
              </a:custGeom>
              <a:solidFill>
                <a:srgbClr val="F7BF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35" name="Google Shape;335;p5"/>
              <p:cNvSpPr/>
              <p:nvPr/>
            </p:nvSpPr>
            <p:spPr>
              <a:xfrm>
                <a:off x="5193" y="4080"/>
                <a:ext cx="7" cy="125"/>
              </a:xfrm>
              <a:custGeom>
                <a:rect b="b" l="l" r="r" t="t"/>
                <a:pathLst>
                  <a:path extrusionOk="0" h="125" w="7">
                    <a:moveTo>
                      <a:pt x="0" y="24"/>
                    </a:moveTo>
                    <a:lnTo>
                      <a:pt x="0" y="109"/>
                    </a:lnTo>
                    <a:lnTo>
                      <a:pt x="0" y="125"/>
                    </a:lnTo>
                    <a:lnTo>
                      <a:pt x="7" y="120"/>
                    </a:lnTo>
                    <a:lnTo>
                      <a:pt x="7" y="0"/>
                    </a:lnTo>
                    <a:lnTo>
                      <a:pt x="0" y="5"/>
                    </a:lnTo>
                    <a:lnTo>
                      <a:pt x="0" y="24"/>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36" name="Google Shape;336;p5"/>
              <p:cNvSpPr/>
              <p:nvPr/>
            </p:nvSpPr>
            <p:spPr>
              <a:xfrm>
                <a:off x="5193" y="4080"/>
                <a:ext cx="57" cy="33"/>
              </a:xfrm>
              <a:custGeom>
                <a:rect b="b" l="l" r="r" t="t"/>
                <a:pathLst>
                  <a:path extrusionOk="0" h="33" w="57">
                    <a:moveTo>
                      <a:pt x="0" y="5"/>
                    </a:moveTo>
                    <a:lnTo>
                      <a:pt x="47" y="33"/>
                    </a:lnTo>
                    <a:lnTo>
                      <a:pt x="57" y="28"/>
                    </a:lnTo>
                    <a:lnTo>
                      <a:pt x="9" y="0"/>
                    </a:lnTo>
                    <a:lnTo>
                      <a:pt x="0" y="5"/>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37" name="Google Shape;337;p5"/>
              <p:cNvSpPr/>
              <p:nvPr/>
            </p:nvSpPr>
            <p:spPr>
              <a:xfrm>
                <a:off x="5200" y="4094"/>
                <a:ext cx="38" cy="135"/>
              </a:xfrm>
              <a:custGeom>
                <a:rect b="b" l="l" r="r" t="t"/>
                <a:pathLst>
                  <a:path extrusionOk="0" h="135" w="38">
                    <a:moveTo>
                      <a:pt x="0" y="113"/>
                    </a:moveTo>
                    <a:lnTo>
                      <a:pt x="38" y="135"/>
                    </a:lnTo>
                    <a:lnTo>
                      <a:pt x="38" y="24"/>
                    </a:lnTo>
                    <a:lnTo>
                      <a:pt x="0" y="0"/>
                    </a:lnTo>
                    <a:lnTo>
                      <a:pt x="0" y="113"/>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38" name="Google Shape;338;p5"/>
              <p:cNvSpPr/>
              <p:nvPr/>
            </p:nvSpPr>
            <p:spPr>
              <a:xfrm>
                <a:off x="5205" y="4106"/>
                <a:ext cx="28" cy="78"/>
              </a:xfrm>
              <a:custGeom>
                <a:rect b="b" l="l" r="r" t="t"/>
                <a:pathLst>
                  <a:path extrusionOk="0" h="78" w="28">
                    <a:moveTo>
                      <a:pt x="0" y="61"/>
                    </a:moveTo>
                    <a:lnTo>
                      <a:pt x="28" y="78"/>
                    </a:lnTo>
                    <a:lnTo>
                      <a:pt x="28" y="14"/>
                    </a:lnTo>
                    <a:lnTo>
                      <a:pt x="0" y="0"/>
                    </a:lnTo>
                    <a:lnTo>
                      <a:pt x="0" y="61"/>
                    </a:lnTo>
                    <a:close/>
                  </a:path>
                </a:pathLst>
              </a:custGeom>
              <a:solidFill>
                <a:srgbClr val="F4F1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39" name="Google Shape;339;p5"/>
              <p:cNvSpPr/>
              <p:nvPr/>
            </p:nvSpPr>
            <p:spPr>
              <a:xfrm>
                <a:off x="5200" y="4094"/>
                <a:ext cx="2" cy="116"/>
              </a:xfrm>
              <a:custGeom>
                <a:rect b="b" l="l" r="r" t="t"/>
                <a:pathLst>
                  <a:path extrusionOk="0" h="116" w="2">
                    <a:moveTo>
                      <a:pt x="0" y="116"/>
                    </a:moveTo>
                    <a:lnTo>
                      <a:pt x="0" y="116"/>
                    </a:lnTo>
                    <a:lnTo>
                      <a:pt x="2" y="113"/>
                    </a:lnTo>
                    <a:lnTo>
                      <a:pt x="2" y="3"/>
                    </a:lnTo>
                    <a:lnTo>
                      <a:pt x="0" y="0"/>
                    </a:lnTo>
                    <a:lnTo>
                      <a:pt x="0" y="116"/>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40" name="Google Shape;340;p5"/>
              <p:cNvSpPr/>
              <p:nvPr/>
            </p:nvSpPr>
            <p:spPr>
              <a:xfrm>
                <a:off x="5205" y="4106"/>
                <a:ext cx="2" cy="61"/>
              </a:xfrm>
              <a:custGeom>
                <a:rect b="b" l="l" r="r" t="t"/>
                <a:pathLst>
                  <a:path extrusionOk="0" h="61" w="2">
                    <a:moveTo>
                      <a:pt x="0" y="61"/>
                    </a:moveTo>
                    <a:lnTo>
                      <a:pt x="2" y="59"/>
                    </a:lnTo>
                    <a:lnTo>
                      <a:pt x="2" y="0"/>
                    </a:lnTo>
                    <a:lnTo>
                      <a:pt x="0" y="0"/>
                    </a:lnTo>
                    <a:lnTo>
                      <a:pt x="0" y="61"/>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41" name="Google Shape;341;p5"/>
              <p:cNvSpPr/>
              <p:nvPr/>
            </p:nvSpPr>
            <p:spPr>
              <a:xfrm>
                <a:off x="5205" y="4165"/>
                <a:ext cx="28" cy="19"/>
              </a:xfrm>
              <a:custGeom>
                <a:rect b="b" l="l" r="r" t="t"/>
                <a:pathLst>
                  <a:path extrusionOk="0" h="19" w="28">
                    <a:moveTo>
                      <a:pt x="0" y="2"/>
                    </a:moveTo>
                    <a:lnTo>
                      <a:pt x="28" y="19"/>
                    </a:lnTo>
                    <a:lnTo>
                      <a:pt x="28" y="16"/>
                    </a:lnTo>
                    <a:lnTo>
                      <a:pt x="2" y="0"/>
                    </a:lnTo>
                    <a:lnTo>
                      <a:pt x="0" y="2"/>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42" name="Google Shape;342;p5"/>
              <p:cNvSpPr/>
              <p:nvPr/>
            </p:nvSpPr>
            <p:spPr>
              <a:xfrm>
                <a:off x="5193" y="4085"/>
                <a:ext cx="47" cy="148"/>
              </a:xfrm>
              <a:custGeom>
                <a:rect b="b" l="l" r="r" t="t"/>
                <a:pathLst>
                  <a:path extrusionOk="0" h="148" w="47">
                    <a:moveTo>
                      <a:pt x="0" y="122"/>
                    </a:moveTo>
                    <a:lnTo>
                      <a:pt x="7" y="125"/>
                    </a:lnTo>
                    <a:lnTo>
                      <a:pt x="7" y="125"/>
                    </a:lnTo>
                    <a:lnTo>
                      <a:pt x="7" y="16"/>
                    </a:lnTo>
                    <a:lnTo>
                      <a:pt x="7" y="9"/>
                    </a:lnTo>
                    <a:lnTo>
                      <a:pt x="42" y="30"/>
                    </a:lnTo>
                    <a:lnTo>
                      <a:pt x="42" y="38"/>
                    </a:lnTo>
                    <a:lnTo>
                      <a:pt x="42" y="146"/>
                    </a:lnTo>
                    <a:lnTo>
                      <a:pt x="42" y="146"/>
                    </a:lnTo>
                    <a:lnTo>
                      <a:pt x="47" y="148"/>
                    </a:lnTo>
                    <a:lnTo>
                      <a:pt x="47" y="28"/>
                    </a:lnTo>
                    <a:lnTo>
                      <a:pt x="0" y="0"/>
                    </a:lnTo>
                    <a:lnTo>
                      <a:pt x="0" y="122"/>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43" name="Google Shape;343;p5"/>
              <p:cNvSpPr/>
              <p:nvPr/>
            </p:nvSpPr>
            <p:spPr>
              <a:xfrm>
                <a:off x="5202" y="4172"/>
                <a:ext cx="7" cy="7"/>
              </a:xfrm>
              <a:custGeom>
                <a:rect b="b" l="l" r="r" t="t"/>
                <a:pathLst>
                  <a:path extrusionOk="0" h="7" w="7">
                    <a:moveTo>
                      <a:pt x="7" y="2"/>
                    </a:moveTo>
                    <a:lnTo>
                      <a:pt x="7" y="2"/>
                    </a:lnTo>
                    <a:lnTo>
                      <a:pt x="5" y="2"/>
                    </a:lnTo>
                    <a:lnTo>
                      <a:pt x="5" y="2"/>
                    </a:lnTo>
                    <a:lnTo>
                      <a:pt x="5" y="0"/>
                    </a:lnTo>
                    <a:lnTo>
                      <a:pt x="5" y="0"/>
                    </a:lnTo>
                    <a:lnTo>
                      <a:pt x="5" y="0"/>
                    </a:lnTo>
                    <a:lnTo>
                      <a:pt x="5" y="0"/>
                    </a:lnTo>
                    <a:lnTo>
                      <a:pt x="3" y="0"/>
                    </a:lnTo>
                    <a:lnTo>
                      <a:pt x="3" y="0"/>
                    </a:lnTo>
                    <a:lnTo>
                      <a:pt x="3" y="0"/>
                    </a:lnTo>
                    <a:lnTo>
                      <a:pt x="0" y="2"/>
                    </a:lnTo>
                    <a:lnTo>
                      <a:pt x="0" y="2"/>
                    </a:lnTo>
                    <a:lnTo>
                      <a:pt x="0" y="2"/>
                    </a:lnTo>
                    <a:lnTo>
                      <a:pt x="0" y="2"/>
                    </a:lnTo>
                    <a:lnTo>
                      <a:pt x="0" y="2"/>
                    </a:lnTo>
                    <a:lnTo>
                      <a:pt x="3" y="2"/>
                    </a:lnTo>
                    <a:lnTo>
                      <a:pt x="3" y="2"/>
                    </a:lnTo>
                    <a:lnTo>
                      <a:pt x="3" y="2"/>
                    </a:lnTo>
                    <a:lnTo>
                      <a:pt x="3" y="5"/>
                    </a:lnTo>
                    <a:lnTo>
                      <a:pt x="3" y="5"/>
                    </a:lnTo>
                    <a:lnTo>
                      <a:pt x="3" y="5"/>
                    </a:lnTo>
                    <a:lnTo>
                      <a:pt x="0" y="5"/>
                    </a:lnTo>
                    <a:lnTo>
                      <a:pt x="3" y="7"/>
                    </a:lnTo>
                    <a:lnTo>
                      <a:pt x="3" y="7"/>
                    </a:lnTo>
                    <a:lnTo>
                      <a:pt x="3" y="7"/>
                    </a:lnTo>
                    <a:lnTo>
                      <a:pt x="3" y="7"/>
                    </a:lnTo>
                    <a:lnTo>
                      <a:pt x="5" y="7"/>
                    </a:lnTo>
                    <a:lnTo>
                      <a:pt x="7" y="7"/>
                    </a:lnTo>
                    <a:lnTo>
                      <a:pt x="7" y="5"/>
                    </a:lnTo>
                    <a:lnTo>
                      <a:pt x="7" y="5"/>
                    </a:lnTo>
                    <a:lnTo>
                      <a:pt x="7" y="5"/>
                    </a:lnTo>
                    <a:lnTo>
                      <a:pt x="7" y="5"/>
                    </a:lnTo>
                    <a:lnTo>
                      <a:pt x="7" y="2"/>
                    </a:lnTo>
                    <a:close/>
                  </a:path>
                </a:pathLst>
              </a:custGeom>
              <a:solidFill>
                <a:srgbClr val="D8A9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44" name="Google Shape;344;p5"/>
              <p:cNvSpPr/>
              <p:nvPr/>
            </p:nvSpPr>
            <p:spPr>
              <a:xfrm>
                <a:off x="5202" y="4174"/>
                <a:ext cx="3" cy="7"/>
              </a:xfrm>
              <a:custGeom>
                <a:rect b="b" l="l" r="r" t="t"/>
                <a:pathLst>
                  <a:path extrusionOk="0" h="3" w="1">
                    <a:moveTo>
                      <a:pt x="0" y="1"/>
                    </a:moveTo>
                    <a:cubicBezTo>
                      <a:pt x="0" y="1"/>
                      <a:pt x="0" y="2"/>
                      <a:pt x="0" y="2"/>
                    </a:cubicBezTo>
                    <a:cubicBezTo>
                      <a:pt x="1" y="3"/>
                      <a:pt x="1" y="2"/>
                      <a:pt x="1" y="2"/>
                    </a:cubicBezTo>
                    <a:cubicBezTo>
                      <a:pt x="1" y="1"/>
                      <a:pt x="1" y="0"/>
                      <a:pt x="0" y="0"/>
                    </a:cubicBezTo>
                    <a:cubicBezTo>
                      <a:pt x="0" y="0"/>
                      <a:pt x="0" y="0"/>
                      <a:pt x="0" y="1"/>
                    </a:cubicBezTo>
                    <a:close/>
                  </a:path>
                </a:pathLst>
              </a:custGeom>
              <a:solidFill>
                <a:srgbClr val="F7BF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45" name="Google Shape;345;p5"/>
              <p:cNvSpPr/>
              <p:nvPr/>
            </p:nvSpPr>
            <p:spPr>
              <a:xfrm>
                <a:off x="5240" y="4108"/>
                <a:ext cx="10" cy="125"/>
              </a:xfrm>
              <a:custGeom>
                <a:rect b="b" l="l" r="r" t="t"/>
                <a:pathLst>
                  <a:path extrusionOk="0" h="125" w="10">
                    <a:moveTo>
                      <a:pt x="0" y="24"/>
                    </a:moveTo>
                    <a:lnTo>
                      <a:pt x="0" y="109"/>
                    </a:lnTo>
                    <a:lnTo>
                      <a:pt x="0" y="125"/>
                    </a:lnTo>
                    <a:lnTo>
                      <a:pt x="10" y="121"/>
                    </a:lnTo>
                    <a:lnTo>
                      <a:pt x="10" y="0"/>
                    </a:lnTo>
                    <a:lnTo>
                      <a:pt x="0" y="5"/>
                    </a:lnTo>
                    <a:lnTo>
                      <a:pt x="0" y="24"/>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46" name="Google Shape;346;p5"/>
              <p:cNvSpPr/>
              <p:nvPr/>
            </p:nvSpPr>
            <p:spPr>
              <a:xfrm>
                <a:off x="5278" y="3581"/>
                <a:ext cx="12" cy="7"/>
              </a:xfrm>
              <a:custGeom>
                <a:rect b="b" l="l" r="r" t="t"/>
                <a:pathLst>
                  <a:path extrusionOk="0" h="3" w="5">
                    <a:moveTo>
                      <a:pt x="4" y="1"/>
                    </a:moveTo>
                    <a:cubicBezTo>
                      <a:pt x="3" y="0"/>
                      <a:pt x="2" y="0"/>
                      <a:pt x="1" y="1"/>
                    </a:cubicBezTo>
                    <a:cubicBezTo>
                      <a:pt x="0" y="2"/>
                      <a:pt x="0" y="2"/>
                      <a:pt x="1" y="3"/>
                    </a:cubicBezTo>
                    <a:cubicBezTo>
                      <a:pt x="2" y="3"/>
                      <a:pt x="3" y="3"/>
                      <a:pt x="4" y="3"/>
                    </a:cubicBezTo>
                    <a:cubicBezTo>
                      <a:pt x="5" y="2"/>
                      <a:pt x="5" y="2"/>
                      <a:pt x="4" y="1"/>
                    </a:cubicBezTo>
                    <a:close/>
                  </a:path>
                </a:pathLst>
              </a:custGeom>
              <a:solidFill>
                <a:srgbClr val="3F41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47" name="Google Shape;347;p5"/>
              <p:cNvSpPr/>
              <p:nvPr/>
            </p:nvSpPr>
            <p:spPr>
              <a:xfrm>
                <a:off x="5278" y="3552"/>
                <a:ext cx="12" cy="33"/>
              </a:xfrm>
              <a:prstGeom prst="rect">
                <a:avLst/>
              </a:prstGeom>
              <a:solidFill>
                <a:srgbClr val="3F41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48" name="Google Shape;348;p5"/>
              <p:cNvSpPr/>
              <p:nvPr/>
            </p:nvSpPr>
            <p:spPr>
              <a:xfrm>
                <a:off x="5228" y="3611"/>
                <a:ext cx="12" cy="7"/>
              </a:xfrm>
              <a:custGeom>
                <a:rect b="b" l="l" r="r" t="t"/>
                <a:pathLst>
                  <a:path extrusionOk="0" h="3" w="5">
                    <a:moveTo>
                      <a:pt x="4" y="0"/>
                    </a:moveTo>
                    <a:cubicBezTo>
                      <a:pt x="3" y="0"/>
                      <a:pt x="2" y="0"/>
                      <a:pt x="1" y="0"/>
                    </a:cubicBezTo>
                    <a:cubicBezTo>
                      <a:pt x="0" y="1"/>
                      <a:pt x="0" y="2"/>
                      <a:pt x="1" y="2"/>
                    </a:cubicBezTo>
                    <a:cubicBezTo>
                      <a:pt x="2" y="3"/>
                      <a:pt x="3" y="3"/>
                      <a:pt x="4" y="2"/>
                    </a:cubicBezTo>
                    <a:cubicBezTo>
                      <a:pt x="5" y="2"/>
                      <a:pt x="5" y="1"/>
                      <a:pt x="4" y="0"/>
                    </a:cubicBezTo>
                    <a:close/>
                  </a:path>
                </a:pathLst>
              </a:custGeom>
              <a:solidFill>
                <a:srgbClr val="3F41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49" name="Google Shape;349;p5"/>
              <p:cNvSpPr/>
              <p:nvPr/>
            </p:nvSpPr>
            <p:spPr>
              <a:xfrm>
                <a:off x="5228" y="3581"/>
                <a:ext cx="12" cy="33"/>
              </a:xfrm>
              <a:prstGeom prst="rect">
                <a:avLst/>
              </a:prstGeom>
              <a:solidFill>
                <a:srgbClr val="3F41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0" name="Google Shape;350;p5"/>
              <p:cNvSpPr/>
              <p:nvPr/>
            </p:nvSpPr>
            <p:spPr>
              <a:xfrm>
                <a:off x="5155" y="3512"/>
                <a:ext cx="144" cy="106"/>
              </a:xfrm>
              <a:custGeom>
                <a:rect b="b" l="l" r="r" t="t"/>
                <a:pathLst>
                  <a:path extrusionOk="0" h="106" w="144">
                    <a:moveTo>
                      <a:pt x="0" y="69"/>
                    </a:moveTo>
                    <a:lnTo>
                      <a:pt x="64" y="106"/>
                    </a:lnTo>
                    <a:lnTo>
                      <a:pt x="144" y="38"/>
                    </a:lnTo>
                    <a:lnTo>
                      <a:pt x="80" y="0"/>
                    </a:lnTo>
                    <a:lnTo>
                      <a:pt x="0" y="69"/>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1" name="Google Shape;351;p5"/>
              <p:cNvSpPr/>
              <p:nvPr/>
            </p:nvSpPr>
            <p:spPr>
              <a:xfrm>
                <a:off x="5151" y="3510"/>
                <a:ext cx="150" cy="111"/>
              </a:xfrm>
              <a:custGeom>
                <a:rect b="b" l="l" r="r" t="t"/>
                <a:pathLst>
                  <a:path extrusionOk="0" h="111" w="150">
                    <a:moveTo>
                      <a:pt x="0" y="71"/>
                    </a:moveTo>
                    <a:lnTo>
                      <a:pt x="68" y="111"/>
                    </a:lnTo>
                    <a:lnTo>
                      <a:pt x="150" y="40"/>
                    </a:lnTo>
                    <a:lnTo>
                      <a:pt x="82" y="0"/>
                    </a:lnTo>
                    <a:lnTo>
                      <a:pt x="0" y="71"/>
                    </a:lnTo>
                    <a:close/>
                    <a:moveTo>
                      <a:pt x="143" y="40"/>
                    </a:moveTo>
                    <a:lnTo>
                      <a:pt x="68" y="106"/>
                    </a:lnTo>
                    <a:lnTo>
                      <a:pt x="7" y="71"/>
                    </a:lnTo>
                    <a:lnTo>
                      <a:pt x="84" y="5"/>
                    </a:lnTo>
                    <a:lnTo>
                      <a:pt x="143" y="4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2" name="Google Shape;352;p5"/>
              <p:cNvSpPr/>
              <p:nvPr/>
            </p:nvSpPr>
            <p:spPr>
              <a:xfrm>
                <a:off x="5160" y="3515"/>
                <a:ext cx="80" cy="70"/>
              </a:xfrm>
              <a:custGeom>
                <a:rect b="b" l="l" r="r" t="t"/>
                <a:pathLst>
                  <a:path extrusionOk="0" h="70" w="80">
                    <a:moveTo>
                      <a:pt x="0" y="68"/>
                    </a:moveTo>
                    <a:lnTo>
                      <a:pt x="0" y="70"/>
                    </a:lnTo>
                    <a:lnTo>
                      <a:pt x="80" y="0"/>
                    </a:lnTo>
                    <a:lnTo>
                      <a:pt x="80" y="0"/>
                    </a:lnTo>
                    <a:lnTo>
                      <a:pt x="0" y="68"/>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3" name="Google Shape;353;p5"/>
              <p:cNvSpPr/>
              <p:nvPr/>
            </p:nvSpPr>
            <p:spPr>
              <a:xfrm>
                <a:off x="5167" y="3517"/>
                <a:ext cx="78" cy="71"/>
              </a:xfrm>
              <a:custGeom>
                <a:rect b="b" l="l" r="r" t="t"/>
                <a:pathLst>
                  <a:path extrusionOk="0" h="71" w="78">
                    <a:moveTo>
                      <a:pt x="0" y="71"/>
                    </a:moveTo>
                    <a:lnTo>
                      <a:pt x="0" y="71"/>
                    </a:lnTo>
                    <a:lnTo>
                      <a:pt x="78" y="2"/>
                    </a:lnTo>
                    <a:lnTo>
                      <a:pt x="78" y="0"/>
                    </a:lnTo>
                    <a:lnTo>
                      <a:pt x="0" y="71"/>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4" name="Google Shape;354;p5"/>
              <p:cNvSpPr/>
              <p:nvPr/>
            </p:nvSpPr>
            <p:spPr>
              <a:xfrm>
                <a:off x="5172" y="3522"/>
                <a:ext cx="80" cy="70"/>
              </a:xfrm>
              <a:custGeom>
                <a:rect b="b" l="l" r="r" t="t"/>
                <a:pathLst>
                  <a:path extrusionOk="0" h="70" w="80">
                    <a:moveTo>
                      <a:pt x="0" y="68"/>
                    </a:moveTo>
                    <a:lnTo>
                      <a:pt x="2" y="70"/>
                    </a:lnTo>
                    <a:lnTo>
                      <a:pt x="80" y="0"/>
                    </a:lnTo>
                    <a:lnTo>
                      <a:pt x="80" y="0"/>
                    </a:lnTo>
                    <a:lnTo>
                      <a:pt x="0" y="68"/>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5" name="Google Shape;355;p5"/>
              <p:cNvSpPr/>
              <p:nvPr/>
            </p:nvSpPr>
            <p:spPr>
              <a:xfrm>
                <a:off x="5179" y="3526"/>
                <a:ext cx="80" cy="69"/>
              </a:xfrm>
              <a:custGeom>
                <a:rect b="b" l="l" r="r" t="t"/>
                <a:pathLst>
                  <a:path extrusionOk="0" h="69" w="80">
                    <a:moveTo>
                      <a:pt x="0" y="69"/>
                    </a:moveTo>
                    <a:lnTo>
                      <a:pt x="0" y="69"/>
                    </a:lnTo>
                    <a:lnTo>
                      <a:pt x="80" y="0"/>
                    </a:lnTo>
                    <a:lnTo>
                      <a:pt x="78" y="0"/>
                    </a:lnTo>
                    <a:lnTo>
                      <a:pt x="0" y="69"/>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6" name="Google Shape;356;p5"/>
              <p:cNvSpPr/>
              <p:nvPr/>
            </p:nvSpPr>
            <p:spPr>
              <a:xfrm>
                <a:off x="5184" y="3529"/>
                <a:ext cx="80" cy="70"/>
              </a:xfrm>
              <a:custGeom>
                <a:rect b="b" l="l" r="r" t="t"/>
                <a:pathLst>
                  <a:path extrusionOk="0" h="70" w="80">
                    <a:moveTo>
                      <a:pt x="0" y="68"/>
                    </a:moveTo>
                    <a:lnTo>
                      <a:pt x="2" y="70"/>
                    </a:lnTo>
                    <a:lnTo>
                      <a:pt x="80" y="0"/>
                    </a:lnTo>
                    <a:lnTo>
                      <a:pt x="80" y="0"/>
                    </a:lnTo>
                    <a:lnTo>
                      <a:pt x="0" y="68"/>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7" name="Google Shape;357;p5"/>
              <p:cNvSpPr/>
              <p:nvPr/>
            </p:nvSpPr>
            <p:spPr>
              <a:xfrm>
                <a:off x="5191" y="3531"/>
                <a:ext cx="80" cy="71"/>
              </a:xfrm>
              <a:custGeom>
                <a:rect b="b" l="l" r="r" t="t"/>
                <a:pathLst>
                  <a:path extrusionOk="0" h="71" w="80">
                    <a:moveTo>
                      <a:pt x="0" y="71"/>
                    </a:moveTo>
                    <a:lnTo>
                      <a:pt x="0" y="71"/>
                    </a:lnTo>
                    <a:lnTo>
                      <a:pt x="80" y="2"/>
                    </a:lnTo>
                    <a:lnTo>
                      <a:pt x="77" y="0"/>
                    </a:lnTo>
                    <a:lnTo>
                      <a:pt x="0" y="71"/>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8" name="Google Shape;358;p5"/>
              <p:cNvSpPr/>
              <p:nvPr/>
            </p:nvSpPr>
            <p:spPr>
              <a:xfrm>
                <a:off x="5195" y="3536"/>
                <a:ext cx="81" cy="70"/>
              </a:xfrm>
              <a:custGeom>
                <a:rect b="b" l="l" r="r" t="t"/>
                <a:pathLst>
                  <a:path extrusionOk="0" h="70" w="81">
                    <a:moveTo>
                      <a:pt x="0" y="68"/>
                    </a:moveTo>
                    <a:lnTo>
                      <a:pt x="3" y="70"/>
                    </a:lnTo>
                    <a:lnTo>
                      <a:pt x="81" y="0"/>
                    </a:lnTo>
                    <a:lnTo>
                      <a:pt x="81" y="0"/>
                    </a:lnTo>
                    <a:lnTo>
                      <a:pt x="0" y="68"/>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9" name="Google Shape;359;p5"/>
              <p:cNvSpPr/>
              <p:nvPr/>
            </p:nvSpPr>
            <p:spPr>
              <a:xfrm>
                <a:off x="5202" y="3538"/>
                <a:ext cx="81" cy="71"/>
              </a:xfrm>
              <a:custGeom>
                <a:rect b="b" l="l" r="r" t="t"/>
                <a:pathLst>
                  <a:path extrusionOk="0" h="71" w="81">
                    <a:moveTo>
                      <a:pt x="0" y="71"/>
                    </a:moveTo>
                    <a:lnTo>
                      <a:pt x="0" y="71"/>
                    </a:lnTo>
                    <a:lnTo>
                      <a:pt x="81" y="2"/>
                    </a:lnTo>
                    <a:lnTo>
                      <a:pt x="78" y="0"/>
                    </a:lnTo>
                    <a:lnTo>
                      <a:pt x="0" y="71"/>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0" name="Google Shape;360;p5"/>
              <p:cNvSpPr/>
              <p:nvPr/>
            </p:nvSpPr>
            <p:spPr>
              <a:xfrm>
                <a:off x="5207" y="3543"/>
                <a:ext cx="80" cy="71"/>
              </a:xfrm>
              <a:custGeom>
                <a:rect b="b" l="l" r="r" t="t"/>
                <a:pathLst>
                  <a:path extrusionOk="0" h="71" w="80">
                    <a:moveTo>
                      <a:pt x="0" y="68"/>
                    </a:moveTo>
                    <a:lnTo>
                      <a:pt x="0" y="71"/>
                    </a:lnTo>
                    <a:lnTo>
                      <a:pt x="80" y="0"/>
                    </a:lnTo>
                    <a:lnTo>
                      <a:pt x="78" y="0"/>
                    </a:lnTo>
                    <a:lnTo>
                      <a:pt x="0" y="68"/>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1" name="Google Shape;361;p5"/>
              <p:cNvSpPr/>
              <p:nvPr/>
            </p:nvSpPr>
            <p:spPr>
              <a:xfrm>
                <a:off x="5212" y="3545"/>
                <a:ext cx="80" cy="71"/>
              </a:xfrm>
              <a:custGeom>
                <a:rect b="b" l="l" r="r" t="t"/>
                <a:pathLst>
                  <a:path extrusionOk="0" h="71" w="80">
                    <a:moveTo>
                      <a:pt x="0" y="71"/>
                    </a:moveTo>
                    <a:lnTo>
                      <a:pt x="2" y="71"/>
                    </a:lnTo>
                    <a:lnTo>
                      <a:pt x="80" y="3"/>
                    </a:lnTo>
                    <a:lnTo>
                      <a:pt x="80" y="0"/>
                    </a:lnTo>
                    <a:lnTo>
                      <a:pt x="0" y="71"/>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2" name="Google Shape;362;p5"/>
              <p:cNvSpPr/>
              <p:nvPr/>
            </p:nvSpPr>
            <p:spPr>
              <a:xfrm>
                <a:off x="5160" y="3576"/>
                <a:ext cx="66" cy="38"/>
              </a:xfrm>
              <a:custGeom>
                <a:rect b="b" l="l" r="r" t="t"/>
                <a:pathLst>
                  <a:path extrusionOk="0" h="38" w="66">
                    <a:moveTo>
                      <a:pt x="0" y="0"/>
                    </a:moveTo>
                    <a:lnTo>
                      <a:pt x="64" y="38"/>
                    </a:lnTo>
                    <a:lnTo>
                      <a:pt x="66" y="38"/>
                    </a:lnTo>
                    <a:lnTo>
                      <a:pt x="0"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3" name="Google Shape;363;p5"/>
              <p:cNvSpPr/>
              <p:nvPr/>
            </p:nvSpPr>
            <p:spPr>
              <a:xfrm>
                <a:off x="5167" y="3569"/>
                <a:ext cx="64" cy="40"/>
              </a:xfrm>
              <a:custGeom>
                <a:rect b="b" l="l" r="r" t="t"/>
                <a:pathLst>
                  <a:path extrusionOk="0" h="40" w="64">
                    <a:moveTo>
                      <a:pt x="0" y="2"/>
                    </a:moveTo>
                    <a:lnTo>
                      <a:pt x="64" y="40"/>
                    </a:lnTo>
                    <a:lnTo>
                      <a:pt x="64" y="37"/>
                    </a:lnTo>
                    <a:lnTo>
                      <a:pt x="0" y="0"/>
                    </a:lnTo>
                    <a:lnTo>
                      <a:pt x="0" y="2"/>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4" name="Google Shape;364;p5"/>
              <p:cNvSpPr/>
              <p:nvPr/>
            </p:nvSpPr>
            <p:spPr>
              <a:xfrm>
                <a:off x="5174" y="3562"/>
                <a:ext cx="66" cy="40"/>
              </a:xfrm>
              <a:custGeom>
                <a:rect b="b" l="l" r="r" t="t"/>
                <a:pathLst>
                  <a:path extrusionOk="0" h="40" w="66">
                    <a:moveTo>
                      <a:pt x="0" y="2"/>
                    </a:moveTo>
                    <a:lnTo>
                      <a:pt x="64" y="40"/>
                    </a:lnTo>
                    <a:lnTo>
                      <a:pt x="66" y="37"/>
                    </a:lnTo>
                    <a:lnTo>
                      <a:pt x="0" y="0"/>
                    </a:lnTo>
                    <a:lnTo>
                      <a:pt x="0" y="2"/>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5" name="Google Shape;365;p5"/>
              <p:cNvSpPr/>
              <p:nvPr/>
            </p:nvSpPr>
            <p:spPr>
              <a:xfrm>
                <a:off x="5181" y="3557"/>
                <a:ext cx="64" cy="38"/>
              </a:xfrm>
              <a:custGeom>
                <a:rect b="b" l="l" r="r" t="t"/>
                <a:pathLst>
                  <a:path extrusionOk="0" h="38" w="64">
                    <a:moveTo>
                      <a:pt x="0" y="0"/>
                    </a:moveTo>
                    <a:lnTo>
                      <a:pt x="64" y="38"/>
                    </a:lnTo>
                    <a:lnTo>
                      <a:pt x="64" y="38"/>
                    </a:lnTo>
                    <a:lnTo>
                      <a:pt x="0"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6" name="Google Shape;366;p5"/>
              <p:cNvSpPr/>
              <p:nvPr/>
            </p:nvSpPr>
            <p:spPr>
              <a:xfrm>
                <a:off x="5188" y="3552"/>
                <a:ext cx="64" cy="38"/>
              </a:xfrm>
              <a:custGeom>
                <a:rect b="b" l="l" r="r" t="t"/>
                <a:pathLst>
                  <a:path extrusionOk="0" h="38" w="64">
                    <a:moveTo>
                      <a:pt x="0" y="0"/>
                    </a:moveTo>
                    <a:lnTo>
                      <a:pt x="64" y="38"/>
                    </a:lnTo>
                    <a:lnTo>
                      <a:pt x="64" y="38"/>
                    </a:lnTo>
                    <a:lnTo>
                      <a:pt x="0"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7" name="Google Shape;367;p5"/>
              <p:cNvSpPr/>
              <p:nvPr/>
            </p:nvSpPr>
            <p:spPr>
              <a:xfrm>
                <a:off x="5195" y="3545"/>
                <a:ext cx="64" cy="40"/>
              </a:xfrm>
              <a:custGeom>
                <a:rect b="b" l="l" r="r" t="t"/>
                <a:pathLst>
                  <a:path extrusionOk="0" h="40" w="64">
                    <a:moveTo>
                      <a:pt x="0" y="3"/>
                    </a:moveTo>
                    <a:lnTo>
                      <a:pt x="64" y="40"/>
                    </a:lnTo>
                    <a:lnTo>
                      <a:pt x="64" y="38"/>
                    </a:lnTo>
                    <a:lnTo>
                      <a:pt x="0" y="0"/>
                    </a:lnTo>
                    <a:lnTo>
                      <a:pt x="0" y="3"/>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8" name="Google Shape;368;p5"/>
              <p:cNvSpPr/>
              <p:nvPr/>
            </p:nvSpPr>
            <p:spPr>
              <a:xfrm>
                <a:off x="5202" y="3538"/>
                <a:ext cx="64" cy="40"/>
              </a:xfrm>
              <a:custGeom>
                <a:rect b="b" l="l" r="r" t="t"/>
                <a:pathLst>
                  <a:path extrusionOk="0" h="40" w="64">
                    <a:moveTo>
                      <a:pt x="0" y="2"/>
                    </a:moveTo>
                    <a:lnTo>
                      <a:pt x="64" y="40"/>
                    </a:lnTo>
                    <a:lnTo>
                      <a:pt x="64" y="38"/>
                    </a:lnTo>
                    <a:lnTo>
                      <a:pt x="0" y="0"/>
                    </a:lnTo>
                    <a:lnTo>
                      <a:pt x="0" y="2"/>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9" name="Google Shape;369;p5"/>
              <p:cNvSpPr/>
              <p:nvPr/>
            </p:nvSpPr>
            <p:spPr>
              <a:xfrm>
                <a:off x="5209" y="3533"/>
                <a:ext cx="64" cy="38"/>
              </a:xfrm>
              <a:custGeom>
                <a:rect b="b" l="l" r="r" t="t"/>
                <a:pathLst>
                  <a:path extrusionOk="0" h="38" w="64">
                    <a:moveTo>
                      <a:pt x="0" y="0"/>
                    </a:moveTo>
                    <a:lnTo>
                      <a:pt x="64" y="38"/>
                    </a:lnTo>
                    <a:lnTo>
                      <a:pt x="64" y="38"/>
                    </a:lnTo>
                    <a:lnTo>
                      <a:pt x="0"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70" name="Google Shape;370;p5"/>
              <p:cNvSpPr/>
              <p:nvPr/>
            </p:nvSpPr>
            <p:spPr>
              <a:xfrm>
                <a:off x="5214" y="3529"/>
                <a:ext cx="66" cy="37"/>
              </a:xfrm>
              <a:custGeom>
                <a:rect b="b" l="l" r="r" t="t"/>
                <a:pathLst>
                  <a:path extrusionOk="0" h="37" w="66">
                    <a:moveTo>
                      <a:pt x="0" y="0"/>
                    </a:moveTo>
                    <a:lnTo>
                      <a:pt x="64" y="37"/>
                    </a:lnTo>
                    <a:lnTo>
                      <a:pt x="66" y="37"/>
                    </a:lnTo>
                    <a:lnTo>
                      <a:pt x="3"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71" name="Google Shape;371;p5"/>
              <p:cNvSpPr/>
              <p:nvPr/>
            </p:nvSpPr>
            <p:spPr>
              <a:xfrm>
                <a:off x="5224" y="3522"/>
                <a:ext cx="63" cy="37"/>
              </a:xfrm>
              <a:custGeom>
                <a:rect b="b" l="l" r="r" t="t"/>
                <a:pathLst>
                  <a:path extrusionOk="0" h="37" w="63">
                    <a:moveTo>
                      <a:pt x="0" y="0"/>
                    </a:moveTo>
                    <a:lnTo>
                      <a:pt x="63" y="37"/>
                    </a:lnTo>
                    <a:lnTo>
                      <a:pt x="63" y="37"/>
                    </a:lnTo>
                    <a:lnTo>
                      <a:pt x="0"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72" name="Google Shape;372;p5"/>
              <p:cNvSpPr/>
              <p:nvPr/>
            </p:nvSpPr>
            <p:spPr>
              <a:xfrm>
                <a:off x="5228" y="3515"/>
                <a:ext cx="66" cy="40"/>
              </a:xfrm>
              <a:custGeom>
                <a:rect b="b" l="l" r="r" t="t"/>
                <a:pathLst>
                  <a:path extrusionOk="0" h="40" w="66">
                    <a:moveTo>
                      <a:pt x="0" y="2"/>
                    </a:moveTo>
                    <a:lnTo>
                      <a:pt x="66" y="40"/>
                    </a:lnTo>
                    <a:lnTo>
                      <a:pt x="66" y="37"/>
                    </a:lnTo>
                    <a:lnTo>
                      <a:pt x="3" y="0"/>
                    </a:lnTo>
                    <a:lnTo>
                      <a:pt x="0" y="2"/>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73" name="Google Shape;373;p5"/>
              <p:cNvSpPr/>
              <p:nvPr/>
            </p:nvSpPr>
            <p:spPr>
              <a:xfrm>
                <a:off x="5151" y="3510"/>
                <a:ext cx="150" cy="111"/>
              </a:xfrm>
              <a:custGeom>
                <a:rect b="b" l="l" r="r" t="t"/>
                <a:pathLst>
                  <a:path extrusionOk="0" h="111" w="150">
                    <a:moveTo>
                      <a:pt x="0" y="71"/>
                    </a:moveTo>
                    <a:lnTo>
                      <a:pt x="68" y="111"/>
                    </a:lnTo>
                    <a:lnTo>
                      <a:pt x="150" y="40"/>
                    </a:lnTo>
                    <a:lnTo>
                      <a:pt x="82" y="0"/>
                    </a:lnTo>
                    <a:lnTo>
                      <a:pt x="0" y="71"/>
                    </a:lnTo>
                    <a:close/>
                    <a:moveTo>
                      <a:pt x="143" y="40"/>
                    </a:moveTo>
                    <a:lnTo>
                      <a:pt x="68" y="106"/>
                    </a:lnTo>
                    <a:lnTo>
                      <a:pt x="7" y="71"/>
                    </a:lnTo>
                    <a:lnTo>
                      <a:pt x="84" y="5"/>
                    </a:lnTo>
                    <a:lnTo>
                      <a:pt x="143" y="4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74" name="Google Shape;374;p5"/>
              <p:cNvSpPr/>
              <p:nvPr/>
            </p:nvSpPr>
            <p:spPr>
              <a:xfrm>
                <a:off x="5155" y="3507"/>
                <a:ext cx="144" cy="107"/>
              </a:xfrm>
              <a:custGeom>
                <a:rect b="b" l="l" r="r" t="t"/>
                <a:pathLst>
                  <a:path extrusionOk="0" h="107" w="144">
                    <a:moveTo>
                      <a:pt x="0" y="69"/>
                    </a:moveTo>
                    <a:lnTo>
                      <a:pt x="64" y="107"/>
                    </a:lnTo>
                    <a:lnTo>
                      <a:pt x="144" y="38"/>
                    </a:lnTo>
                    <a:lnTo>
                      <a:pt x="80" y="0"/>
                    </a:lnTo>
                    <a:lnTo>
                      <a:pt x="0" y="69"/>
                    </a:lnTo>
                    <a:close/>
                  </a:path>
                </a:pathLst>
              </a:custGeom>
              <a:solidFill>
                <a:srgbClr val="706B6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75" name="Google Shape;375;p5"/>
              <p:cNvSpPr/>
              <p:nvPr/>
            </p:nvSpPr>
            <p:spPr>
              <a:xfrm>
                <a:off x="5151" y="3505"/>
                <a:ext cx="150" cy="111"/>
              </a:xfrm>
              <a:custGeom>
                <a:rect b="b" l="l" r="r" t="t"/>
                <a:pathLst>
                  <a:path extrusionOk="0" h="111" w="150">
                    <a:moveTo>
                      <a:pt x="0" y="71"/>
                    </a:moveTo>
                    <a:lnTo>
                      <a:pt x="68" y="111"/>
                    </a:lnTo>
                    <a:lnTo>
                      <a:pt x="150" y="40"/>
                    </a:lnTo>
                    <a:lnTo>
                      <a:pt x="82" y="0"/>
                    </a:lnTo>
                    <a:lnTo>
                      <a:pt x="0" y="71"/>
                    </a:lnTo>
                    <a:close/>
                    <a:moveTo>
                      <a:pt x="143" y="40"/>
                    </a:moveTo>
                    <a:lnTo>
                      <a:pt x="68" y="106"/>
                    </a:lnTo>
                    <a:lnTo>
                      <a:pt x="7" y="71"/>
                    </a:lnTo>
                    <a:lnTo>
                      <a:pt x="84" y="5"/>
                    </a:lnTo>
                    <a:lnTo>
                      <a:pt x="143" y="40"/>
                    </a:lnTo>
                    <a:close/>
                  </a:path>
                </a:pathLst>
              </a:custGeom>
              <a:solidFill>
                <a:srgbClr val="546E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76" name="Google Shape;376;p5"/>
              <p:cNvSpPr/>
              <p:nvPr/>
            </p:nvSpPr>
            <p:spPr>
              <a:xfrm>
                <a:off x="5160" y="3510"/>
                <a:ext cx="80" cy="71"/>
              </a:xfrm>
              <a:custGeom>
                <a:rect b="b" l="l" r="r" t="t"/>
                <a:pathLst>
                  <a:path extrusionOk="0" h="71" w="80">
                    <a:moveTo>
                      <a:pt x="0" y="68"/>
                    </a:moveTo>
                    <a:lnTo>
                      <a:pt x="0" y="71"/>
                    </a:lnTo>
                    <a:lnTo>
                      <a:pt x="80" y="0"/>
                    </a:lnTo>
                    <a:lnTo>
                      <a:pt x="80" y="0"/>
                    </a:lnTo>
                    <a:lnTo>
                      <a:pt x="0" y="68"/>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77" name="Google Shape;377;p5"/>
              <p:cNvSpPr/>
              <p:nvPr/>
            </p:nvSpPr>
            <p:spPr>
              <a:xfrm>
                <a:off x="5167" y="3512"/>
                <a:ext cx="78" cy="71"/>
              </a:xfrm>
              <a:custGeom>
                <a:rect b="b" l="l" r="r" t="t"/>
                <a:pathLst>
                  <a:path extrusionOk="0" h="71" w="78">
                    <a:moveTo>
                      <a:pt x="0" y="71"/>
                    </a:moveTo>
                    <a:lnTo>
                      <a:pt x="0" y="71"/>
                    </a:lnTo>
                    <a:lnTo>
                      <a:pt x="78" y="3"/>
                    </a:lnTo>
                    <a:lnTo>
                      <a:pt x="78" y="0"/>
                    </a:lnTo>
                    <a:lnTo>
                      <a:pt x="0" y="71"/>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78" name="Google Shape;378;p5"/>
              <p:cNvSpPr/>
              <p:nvPr/>
            </p:nvSpPr>
            <p:spPr>
              <a:xfrm>
                <a:off x="5172" y="3517"/>
                <a:ext cx="80" cy="71"/>
              </a:xfrm>
              <a:custGeom>
                <a:rect b="b" l="l" r="r" t="t"/>
                <a:pathLst>
                  <a:path extrusionOk="0" h="71" w="80">
                    <a:moveTo>
                      <a:pt x="0" y="68"/>
                    </a:moveTo>
                    <a:lnTo>
                      <a:pt x="2" y="71"/>
                    </a:lnTo>
                    <a:lnTo>
                      <a:pt x="80" y="0"/>
                    </a:lnTo>
                    <a:lnTo>
                      <a:pt x="80" y="0"/>
                    </a:lnTo>
                    <a:lnTo>
                      <a:pt x="0" y="68"/>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79" name="Google Shape;379;p5"/>
              <p:cNvSpPr/>
              <p:nvPr/>
            </p:nvSpPr>
            <p:spPr>
              <a:xfrm>
                <a:off x="5179" y="3519"/>
                <a:ext cx="80" cy="71"/>
              </a:xfrm>
              <a:custGeom>
                <a:rect b="b" l="l" r="r" t="t"/>
                <a:pathLst>
                  <a:path extrusionOk="0" h="71" w="80">
                    <a:moveTo>
                      <a:pt x="0" y="71"/>
                    </a:moveTo>
                    <a:lnTo>
                      <a:pt x="0" y="71"/>
                    </a:lnTo>
                    <a:lnTo>
                      <a:pt x="80" y="3"/>
                    </a:lnTo>
                    <a:lnTo>
                      <a:pt x="78" y="0"/>
                    </a:lnTo>
                    <a:lnTo>
                      <a:pt x="0" y="71"/>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80" name="Google Shape;380;p5"/>
              <p:cNvSpPr/>
              <p:nvPr/>
            </p:nvSpPr>
            <p:spPr>
              <a:xfrm>
                <a:off x="5184" y="3524"/>
                <a:ext cx="80" cy="71"/>
              </a:xfrm>
              <a:custGeom>
                <a:rect b="b" l="l" r="r" t="t"/>
                <a:pathLst>
                  <a:path extrusionOk="0" h="71" w="80">
                    <a:moveTo>
                      <a:pt x="0" y="68"/>
                    </a:moveTo>
                    <a:lnTo>
                      <a:pt x="2" y="71"/>
                    </a:lnTo>
                    <a:lnTo>
                      <a:pt x="80" y="0"/>
                    </a:lnTo>
                    <a:lnTo>
                      <a:pt x="80" y="0"/>
                    </a:lnTo>
                    <a:lnTo>
                      <a:pt x="0" y="68"/>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81" name="Google Shape;381;p5"/>
              <p:cNvSpPr/>
              <p:nvPr/>
            </p:nvSpPr>
            <p:spPr>
              <a:xfrm>
                <a:off x="5191" y="3526"/>
                <a:ext cx="80" cy="71"/>
              </a:xfrm>
              <a:custGeom>
                <a:rect b="b" l="l" r="r" t="t"/>
                <a:pathLst>
                  <a:path extrusionOk="0" h="71" w="80">
                    <a:moveTo>
                      <a:pt x="0" y="71"/>
                    </a:moveTo>
                    <a:lnTo>
                      <a:pt x="0" y="71"/>
                    </a:lnTo>
                    <a:lnTo>
                      <a:pt x="80" y="3"/>
                    </a:lnTo>
                    <a:lnTo>
                      <a:pt x="77" y="0"/>
                    </a:lnTo>
                    <a:lnTo>
                      <a:pt x="0" y="71"/>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82" name="Google Shape;382;p5"/>
              <p:cNvSpPr/>
              <p:nvPr/>
            </p:nvSpPr>
            <p:spPr>
              <a:xfrm>
                <a:off x="5195" y="3531"/>
                <a:ext cx="81" cy="71"/>
              </a:xfrm>
              <a:custGeom>
                <a:rect b="b" l="l" r="r" t="t"/>
                <a:pathLst>
                  <a:path extrusionOk="0" h="71" w="81">
                    <a:moveTo>
                      <a:pt x="0" y="68"/>
                    </a:moveTo>
                    <a:lnTo>
                      <a:pt x="3" y="71"/>
                    </a:lnTo>
                    <a:lnTo>
                      <a:pt x="81" y="0"/>
                    </a:lnTo>
                    <a:lnTo>
                      <a:pt x="81" y="0"/>
                    </a:lnTo>
                    <a:lnTo>
                      <a:pt x="0" y="68"/>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83" name="Google Shape;383;p5"/>
              <p:cNvSpPr/>
              <p:nvPr/>
            </p:nvSpPr>
            <p:spPr>
              <a:xfrm>
                <a:off x="5202" y="3533"/>
                <a:ext cx="81" cy="71"/>
              </a:xfrm>
              <a:custGeom>
                <a:rect b="b" l="l" r="r" t="t"/>
                <a:pathLst>
                  <a:path extrusionOk="0" h="71" w="81">
                    <a:moveTo>
                      <a:pt x="0" y="71"/>
                    </a:moveTo>
                    <a:lnTo>
                      <a:pt x="0" y="71"/>
                    </a:lnTo>
                    <a:lnTo>
                      <a:pt x="81" y="3"/>
                    </a:lnTo>
                    <a:lnTo>
                      <a:pt x="78" y="0"/>
                    </a:lnTo>
                    <a:lnTo>
                      <a:pt x="0" y="71"/>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84" name="Google Shape;384;p5"/>
              <p:cNvSpPr/>
              <p:nvPr/>
            </p:nvSpPr>
            <p:spPr>
              <a:xfrm>
                <a:off x="5207" y="3536"/>
                <a:ext cx="80" cy="70"/>
              </a:xfrm>
              <a:custGeom>
                <a:rect b="b" l="l" r="r" t="t"/>
                <a:pathLst>
                  <a:path extrusionOk="0" h="70" w="80">
                    <a:moveTo>
                      <a:pt x="0" y="70"/>
                    </a:moveTo>
                    <a:lnTo>
                      <a:pt x="0" y="70"/>
                    </a:lnTo>
                    <a:lnTo>
                      <a:pt x="80" y="2"/>
                    </a:lnTo>
                    <a:lnTo>
                      <a:pt x="78" y="0"/>
                    </a:lnTo>
                    <a:lnTo>
                      <a:pt x="0" y="7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85" name="Google Shape;385;p5"/>
              <p:cNvSpPr/>
              <p:nvPr/>
            </p:nvSpPr>
            <p:spPr>
              <a:xfrm>
                <a:off x="5212" y="3540"/>
                <a:ext cx="80" cy="71"/>
              </a:xfrm>
              <a:custGeom>
                <a:rect b="b" l="l" r="r" t="t"/>
                <a:pathLst>
                  <a:path extrusionOk="0" h="71" w="80">
                    <a:moveTo>
                      <a:pt x="0" y="69"/>
                    </a:moveTo>
                    <a:lnTo>
                      <a:pt x="2" y="71"/>
                    </a:lnTo>
                    <a:lnTo>
                      <a:pt x="80" y="0"/>
                    </a:lnTo>
                    <a:lnTo>
                      <a:pt x="80" y="0"/>
                    </a:lnTo>
                    <a:lnTo>
                      <a:pt x="0" y="69"/>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86" name="Google Shape;386;p5"/>
              <p:cNvSpPr/>
              <p:nvPr/>
            </p:nvSpPr>
            <p:spPr>
              <a:xfrm>
                <a:off x="5160" y="3571"/>
                <a:ext cx="66" cy="38"/>
              </a:xfrm>
              <a:custGeom>
                <a:rect b="b" l="l" r="r" t="t"/>
                <a:pathLst>
                  <a:path extrusionOk="0" h="38" w="66">
                    <a:moveTo>
                      <a:pt x="0" y="0"/>
                    </a:moveTo>
                    <a:lnTo>
                      <a:pt x="64" y="38"/>
                    </a:lnTo>
                    <a:lnTo>
                      <a:pt x="66" y="38"/>
                    </a:lnTo>
                    <a:lnTo>
                      <a:pt x="0" y="0"/>
                    </a:lnTo>
                    <a:lnTo>
                      <a:pt x="0" y="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87" name="Google Shape;387;p5"/>
              <p:cNvSpPr/>
              <p:nvPr/>
            </p:nvSpPr>
            <p:spPr>
              <a:xfrm>
                <a:off x="5167" y="3564"/>
                <a:ext cx="64" cy="40"/>
              </a:xfrm>
              <a:custGeom>
                <a:rect b="b" l="l" r="r" t="t"/>
                <a:pathLst>
                  <a:path extrusionOk="0" h="40" w="64">
                    <a:moveTo>
                      <a:pt x="0" y="2"/>
                    </a:moveTo>
                    <a:lnTo>
                      <a:pt x="64" y="40"/>
                    </a:lnTo>
                    <a:lnTo>
                      <a:pt x="64" y="38"/>
                    </a:lnTo>
                    <a:lnTo>
                      <a:pt x="0" y="0"/>
                    </a:lnTo>
                    <a:lnTo>
                      <a:pt x="0" y="2"/>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88" name="Google Shape;388;p5"/>
              <p:cNvSpPr/>
              <p:nvPr/>
            </p:nvSpPr>
            <p:spPr>
              <a:xfrm>
                <a:off x="5174" y="3557"/>
                <a:ext cx="66" cy="40"/>
              </a:xfrm>
              <a:custGeom>
                <a:rect b="b" l="l" r="r" t="t"/>
                <a:pathLst>
                  <a:path extrusionOk="0" h="40" w="66">
                    <a:moveTo>
                      <a:pt x="0" y="2"/>
                    </a:moveTo>
                    <a:lnTo>
                      <a:pt x="64" y="40"/>
                    </a:lnTo>
                    <a:lnTo>
                      <a:pt x="66" y="38"/>
                    </a:lnTo>
                    <a:lnTo>
                      <a:pt x="0" y="0"/>
                    </a:lnTo>
                    <a:lnTo>
                      <a:pt x="0" y="2"/>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389" name="Google Shape;389;p5"/>
            <p:cNvSpPr/>
            <p:nvPr/>
          </p:nvSpPr>
          <p:spPr>
            <a:xfrm>
              <a:off x="8390248" y="5274023"/>
              <a:ext cx="90901" cy="53972"/>
            </a:xfrm>
            <a:custGeom>
              <a:rect b="b" l="l" r="r" t="t"/>
              <a:pathLst>
                <a:path extrusionOk="0" h="38" w="64">
                  <a:moveTo>
                    <a:pt x="0" y="0"/>
                  </a:moveTo>
                  <a:lnTo>
                    <a:pt x="64" y="38"/>
                  </a:lnTo>
                  <a:lnTo>
                    <a:pt x="64" y="38"/>
                  </a:lnTo>
                  <a:lnTo>
                    <a:pt x="0" y="0"/>
                  </a:lnTo>
                  <a:lnTo>
                    <a:pt x="0" y="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90" name="Google Shape;390;p5"/>
            <p:cNvSpPr/>
            <p:nvPr/>
          </p:nvSpPr>
          <p:spPr>
            <a:xfrm>
              <a:off x="8400190" y="5264081"/>
              <a:ext cx="90901" cy="56813"/>
            </a:xfrm>
            <a:custGeom>
              <a:rect b="b" l="l" r="r" t="t"/>
              <a:pathLst>
                <a:path extrusionOk="0" h="40" w="64">
                  <a:moveTo>
                    <a:pt x="0" y="3"/>
                  </a:moveTo>
                  <a:lnTo>
                    <a:pt x="64" y="40"/>
                  </a:lnTo>
                  <a:lnTo>
                    <a:pt x="64" y="38"/>
                  </a:lnTo>
                  <a:lnTo>
                    <a:pt x="0" y="0"/>
                  </a:lnTo>
                  <a:lnTo>
                    <a:pt x="0" y="3"/>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91" name="Google Shape;391;p5"/>
            <p:cNvSpPr/>
            <p:nvPr/>
          </p:nvSpPr>
          <p:spPr>
            <a:xfrm>
              <a:off x="8410132" y="5256979"/>
              <a:ext cx="90901" cy="53972"/>
            </a:xfrm>
            <a:custGeom>
              <a:rect b="b" l="l" r="r" t="t"/>
              <a:pathLst>
                <a:path extrusionOk="0" h="38" w="64">
                  <a:moveTo>
                    <a:pt x="0" y="3"/>
                  </a:moveTo>
                  <a:lnTo>
                    <a:pt x="64" y="38"/>
                  </a:lnTo>
                  <a:lnTo>
                    <a:pt x="64" y="38"/>
                  </a:lnTo>
                  <a:lnTo>
                    <a:pt x="0" y="0"/>
                  </a:lnTo>
                  <a:lnTo>
                    <a:pt x="0" y="3"/>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92" name="Google Shape;392;p5"/>
            <p:cNvSpPr/>
            <p:nvPr/>
          </p:nvSpPr>
          <p:spPr>
            <a:xfrm>
              <a:off x="8420074" y="5247037"/>
              <a:ext cx="90901" cy="56813"/>
            </a:xfrm>
            <a:custGeom>
              <a:rect b="b" l="l" r="r" t="t"/>
              <a:pathLst>
                <a:path extrusionOk="0" h="40" w="64">
                  <a:moveTo>
                    <a:pt x="0" y="3"/>
                  </a:moveTo>
                  <a:lnTo>
                    <a:pt x="64" y="40"/>
                  </a:lnTo>
                  <a:lnTo>
                    <a:pt x="64" y="38"/>
                  </a:lnTo>
                  <a:lnTo>
                    <a:pt x="0" y="0"/>
                  </a:lnTo>
                  <a:lnTo>
                    <a:pt x="0" y="3"/>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93" name="Google Shape;393;p5"/>
            <p:cNvSpPr/>
            <p:nvPr/>
          </p:nvSpPr>
          <p:spPr>
            <a:xfrm>
              <a:off x="8430017" y="5241356"/>
              <a:ext cx="90901" cy="52552"/>
            </a:xfrm>
            <a:custGeom>
              <a:rect b="b" l="l" r="r" t="t"/>
              <a:pathLst>
                <a:path extrusionOk="0" h="37" w="64">
                  <a:moveTo>
                    <a:pt x="0" y="0"/>
                  </a:moveTo>
                  <a:lnTo>
                    <a:pt x="64" y="37"/>
                  </a:lnTo>
                  <a:lnTo>
                    <a:pt x="64" y="37"/>
                  </a:lnTo>
                  <a:lnTo>
                    <a:pt x="0" y="0"/>
                  </a:lnTo>
                  <a:lnTo>
                    <a:pt x="0" y="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94" name="Google Shape;394;p5"/>
            <p:cNvSpPr/>
            <p:nvPr/>
          </p:nvSpPr>
          <p:spPr>
            <a:xfrm>
              <a:off x="8437118" y="5231414"/>
              <a:ext cx="93741" cy="56813"/>
            </a:xfrm>
            <a:custGeom>
              <a:rect b="b" l="l" r="r" t="t"/>
              <a:pathLst>
                <a:path extrusionOk="0" h="40" w="66">
                  <a:moveTo>
                    <a:pt x="0" y="2"/>
                  </a:moveTo>
                  <a:lnTo>
                    <a:pt x="64" y="40"/>
                  </a:lnTo>
                  <a:lnTo>
                    <a:pt x="66" y="37"/>
                  </a:lnTo>
                  <a:lnTo>
                    <a:pt x="3" y="0"/>
                  </a:lnTo>
                  <a:lnTo>
                    <a:pt x="0" y="2"/>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95" name="Google Shape;395;p5"/>
            <p:cNvSpPr/>
            <p:nvPr/>
          </p:nvSpPr>
          <p:spPr>
            <a:xfrm>
              <a:off x="8451321" y="5224312"/>
              <a:ext cx="89480" cy="53972"/>
            </a:xfrm>
            <a:custGeom>
              <a:rect b="b" l="l" r="r" t="t"/>
              <a:pathLst>
                <a:path extrusionOk="0" h="38" w="63">
                  <a:moveTo>
                    <a:pt x="0" y="0"/>
                  </a:moveTo>
                  <a:lnTo>
                    <a:pt x="63" y="38"/>
                  </a:lnTo>
                  <a:lnTo>
                    <a:pt x="63" y="38"/>
                  </a:lnTo>
                  <a:lnTo>
                    <a:pt x="0" y="0"/>
                  </a:lnTo>
                  <a:lnTo>
                    <a:pt x="0" y="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96" name="Google Shape;396;p5"/>
            <p:cNvSpPr/>
            <p:nvPr/>
          </p:nvSpPr>
          <p:spPr>
            <a:xfrm>
              <a:off x="8457003" y="5214370"/>
              <a:ext cx="93741" cy="56813"/>
            </a:xfrm>
            <a:custGeom>
              <a:rect b="b" l="l" r="r" t="t"/>
              <a:pathLst>
                <a:path extrusionOk="0" h="40" w="66">
                  <a:moveTo>
                    <a:pt x="0" y="2"/>
                  </a:moveTo>
                  <a:lnTo>
                    <a:pt x="66" y="40"/>
                  </a:lnTo>
                  <a:lnTo>
                    <a:pt x="66" y="38"/>
                  </a:lnTo>
                  <a:lnTo>
                    <a:pt x="3" y="0"/>
                  </a:lnTo>
                  <a:lnTo>
                    <a:pt x="0" y="2"/>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97" name="Google Shape;397;p5"/>
            <p:cNvSpPr/>
            <p:nvPr/>
          </p:nvSpPr>
          <p:spPr>
            <a:xfrm>
              <a:off x="8347638" y="5207268"/>
              <a:ext cx="213048" cy="157656"/>
            </a:xfrm>
            <a:custGeom>
              <a:rect b="b" l="l" r="r" t="t"/>
              <a:pathLst>
                <a:path extrusionOk="0" h="111" w="150">
                  <a:moveTo>
                    <a:pt x="0" y="71"/>
                  </a:moveTo>
                  <a:lnTo>
                    <a:pt x="68" y="111"/>
                  </a:lnTo>
                  <a:lnTo>
                    <a:pt x="150" y="40"/>
                  </a:lnTo>
                  <a:lnTo>
                    <a:pt x="82" y="0"/>
                  </a:lnTo>
                  <a:lnTo>
                    <a:pt x="0" y="71"/>
                  </a:lnTo>
                  <a:close/>
                  <a:moveTo>
                    <a:pt x="143" y="40"/>
                  </a:moveTo>
                  <a:lnTo>
                    <a:pt x="68" y="106"/>
                  </a:lnTo>
                  <a:lnTo>
                    <a:pt x="7" y="71"/>
                  </a:lnTo>
                  <a:lnTo>
                    <a:pt x="84" y="5"/>
                  </a:lnTo>
                  <a:lnTo>
                    <a:pt x="143" y="40"/>
                  </a:lnTo>
                  <a:close/>
                </a:path>
              </a:pathLst>
            </a:custGeom>
            <a:solidFill>
              <a:srgbClr val="DCE0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98" name="Google Shape;398;p5"/>
            <p:cNvSpPr/>
            <p:nvPr/>
          </p:nvSpPr>
          <p:spPr>
            <a:xfrm>
              <a:off x="8347638" y="5308111"/>
              <a:ext cx="5681" cy="7102"/>
            </a:xfrm>
            <a:custGeom>
              <a:rect b="b" l="l" r="r" t="t"/>
              <a:pathLst>
                <a:path extrusionOk="0" h="5" w="4">
                  <a:moveTo>
                    <a:pt x="0" y="5"/>
                  </a:moveTo>
                  <a:lnTo>
                    <a:pt x="4" y="2"/>
                  </a:lnTo>
                  <a:lnTo>
                    <a:pt x="0" y="0"/>
                  </a:lnTo>
                  <a:lnTo>
                    <a:pt x="0" y="5"/>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99" name="Google Shape;399;p5"/>
            <p:cNvSpPr/>
            <p:nvPr/>
          </p:nvSpPr>
          <p:spPr>
            <a:xfrm>
              <a:off x="8444220" y="5264081"/>
              <a:ext cx="116466" cy="107944"/>
            </a:xfrm>
            <a:custGeom>
              <a:rect b="b" l="l" r="r" t="t"/>
              <a:pathLst>
                <a:path extrusionOk="0" h="76" w="82">
                  <a:moveTo>
                    <a:pt x="0" y="76"/>
                  </a:moveTo>
                  <a:lnTo>
                    <a:pt x="82" y="5"/>
                  </a:lnTo>
                  <a:lnTo>
                    <a:pt x="82" y="0"/>
                  </a:lnTo>
                  <a:lnTo>
                    <a:pt x="0" y="71"/>
                  </a:lnTo>
                  <a:lnTo>
                    <a:pt x="0" y="76"/>
                  </a:lnTo>
                  <a:close/>
                </a:path>
              </a:pathLst>
            </a:custGeom>
            <a:solidFill>
              <a:srgbClr val="A4A4A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0" name="Google Shape;400;p5"/>
            <p:cNvSpPr/>
            <p:nvPr/>
          </p:nvSpPr>
          <p:spPr>
            <a:xfrm>
              <a:off x="8785097" y="5471448"/>
              <a:ext cx="17044" cy="9942"/>
            </a:xfrm>
            <a:custGeom>
              <a:rect b="b" l="l" r="r" t="t"/>
              <a:pathLst>
                <a:path extrusionOk="0" h="3" w="5">
                  <a:moveTo>
                    <a:pt x="5" y="0"/>
                  </a:moveTo>
                  <a:cubicBezTo>
                    <a:pt x="4" y="0"/>
                    <a:pt x="2" y="0"/>
                    <a:pt x="1" y="0"/>
                  </a:cubicBezTo>
                  <a:cubicBezTo>
                    <a:pt x="0" y="1"/>
                    <a:pt x="0" y="2"/>
                    <a:pt x="1" y="2"/>
                  </a:cubicBezTo>
                  <a:cubicBezTo>
                    <a:pt x="2" y="3"/>
                    <a:pt x="4" y="3"/>
                    <a:pt x="5" y="2"/>
                  </a:cubicBezTo>
                  <a:cubicBezTo>
                    <a:pt x="5" y="2"/>
                    <a:pt x="5" y="1"/>
                    <a:pt x="5" y="0"/>
                  </a:cubicBezTo>
                  <a:close/>
                </a:path>
              </a:pathLst>
            </a:custGeom>
            <a:solidFill>
              <a:srgbClr val="3F41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1" name="Google Shape;401;p5"/>
            <p:cNvSpPr/>
            <p:nvPr/>
          </p:nvSpPr>
          <p:spPr>
            <a:xfrm>
              <a:off x="8789358" y="5428838"/>
              <a:ext cx="12783" cy="46871"/>
            </a:xfrm>
            <a:prstGeom prst="rect">
              <a:avLst/>
            </a:prstGeom>
            <a:solidFill>
              <a:srgbClr val="3F41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2" name="Google Shape;402;p5"/>
            <p:cNvSpPr/>
            <p:nvPr/>
          </p:nvSpPr>
          <p:spPr>
            <a:xfrm>
              <a:off x="8715501" y="5512637"/>
              <a:ext cx="17044" cy="9942"/>
            </a:xfrm>
            <a:custGeom>
              <a:rect b="b" l="l" r="r" t="t"/>
              <a:pathLst>
                <a:path extrusionOk="0" h="3" w="5">
                  <a:moveTo>
                    <a:pt x="4" y="1"/>
                  </a:moveTo>
                  <a:cubicBezTo>
                    <a:pt x="3" y="0"/>
                    <a:pt x="2" y="0"/>
                    <a:pt x="1" y="1"/>
                  </a:cubicBezTo>
                  <a:cubicBezTo>
                    <a:pt x="0" y="1"/>
                    <a:pt x="0" y="2"/>
                    <a:pt x="1" y="3"/>
                  </a:cubicBezTo>
                  <a:cubicBezTo>
                    <a:pt x="2" y="3"/>
                    <a:pt x="3" y="3"/>
                    <a:pt x="4" y="3"/>
                  </a:cubicBezTo>
                  <a:cubicBezTo>
                    <a:pt x="5" y="2"/>
                    <a:pt x="5" y="1"/>
                    <a:pt x="4" y="1"/>
                  </a:cubicBezTo>
                  <a:close/>
                </a:path>
              </a:pathLst>
            </a:custGeom>
            <a:solidFill>
              <a:srgbClr val="3F41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3" name="Google Shape;403;p5"/>
            <p:cNvSpPr/>
            <p:nvPr/>
          </p:nvSpPr>
          <p:spPr>
            <a:xfrm>
              <a:off x="8715501" y="5471448"/>
              <a:ext cx="17044" cy="46871"/>
            </a:xfrm>
            <a:prstGeom prst="rect">
              <a:avLst/>
            </a:prstGeom>
            <a:solidFill>
              <a:srgbClr val="3F41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4" name="Google Shape;404;p5"/>
            <p:cNvSpPr/>
            <p:nvPr/>
          </p:nvSpPr>
          <p:spPr>
            <a:xfrm>
              <a:off x="8611818" y="5372026"/>
              <a:ext cx="204526" cy="150554"/>
            </a:xfrm>
            <a:custGeom>
              <a:rect b="b" l="l" r="r" t="t"/>
              <a:pathLst>
                <a:path extrusionOk="0" h="106" w="144">
                  <a:moveTo>
                    <a:pt x="0" y="68"/>
                  </a:moveTo>
                  <a:lnTo>
                    <a:pt x="63" y="106"/>
                  </a:lnTo>
                  <a:lnTo>
                    <a:pt x="144" y="37"/>
                  </a:lnTo>
                  <a:lnTo>
                    <a:pt x="80" y="0"/>
                  </a:lnTo>
                  <a:lnTo>
                    <a:pt x="0" y="68"/>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5" name="Google Shape;405;p5"/>
            <p:cNvSpPr/>
            <p:nvPr/>
          </p:nvSpPr>
          <p:spPr>
            <a:xfrm>
              <a:off x="8607557" y="5367765"/>
              <a:ext cx="211628" cy="160496"/>
            </a:xfrm>
            <a:custGeom>
              <a:rect b="b" l="l" r="r" t="t"/>
              <a:pathLst>
                <a:path extrusionOk="0" h="113" w="149">
                  <a:moveTo>
                    <a:pt x="0" y="73"/>
                  </a:moveTo>
                  <a:lnTo>
                    <a:pt x="66" y="113"/>
                  </a:lnTo>
                  <a:lnTo>
                    <a:pt x="149" y="40"/>
                  </a:lnTo>
                  <a:lnTo>
                    <a:pt x="83" y="0"/>
                  </a:lnTo>
                  <a:lnTo>
                    <a:pt x="0" y="73"/>
                  </a:lnTo>
                  <a:close/>
                  <a:moveTo>
                    <a:pt x="142" y="40"/>
                  </a:moveTo>
                  <a:lnTo>
                    <a:pt x="66" y="106"/>
                  </a:lnTo>
                  <a:lnTo>
                    <a:pt x="5" y="71"/>
                  </a:lnTo>
                  <a:lnTo>
                    <a:pt x="83" y="5"/>
                  </a:lnTo>
                  <a:lnTo>
                    <a:pt x="142" y="4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6" name="Google Shape;406;p5"/>
            <p:cNvSpPr/>
            <p:nvPr/>
          </p:nvSpPr>
          <p:spPr>
            <a:xfrm>
              <a:off x="8618920" y="5374866"/>
              <a:ext cx="113626" cy="100843"/>
            </a:xfrm>
            <a:custGeom>
              <a:rect b="b" l="l" r="r" t="t"/>
              <a:pathLst>
                <a:path extrusionOk="0" h="71" w="80">
                  <a:moveTo>
                    <a:pt x="0" y="71"/>
                  </a:moveTo>
                  <a:lnTo>
                    <a:pt x="2" y="71"/>
                  </a:lnTo>
                  <a:lnTo>
                    <a:pt x="80" y="2"/>
                  </a:lnTo>
                  <a:lnTo>
                    <a:pt x="80" y="0"/>
                  </a:lnTo>
                  <a:lnTo>
                    <a:pt x="0" y="71"/>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7" name="Google Shape;407;p5"/>
            <p:cNvSpPr/>
            <p:nvPr/>
          </p:nvSpPr>
          <p:spPr>
            <a:xfrm>
              <a:off x="8628862" y="5381968"/>
              <a:ext cx="113626" cy="99423"/>
            </a:xfrm>
            <a:custGeom>
              <a:rect b="b" l="l" r="r" t="t"/>
              <a:pathLst>
                <a:path extrusionOk="0" h="70" w="80">
                  <a:moveTo>
                    <a:pt x="0" y="68"/>
                  </a:moveTo>
                  <a:lnTo>
                    <a:pt x="0" y="70"/>
                  </a:lnTo>
                  <a:lnTo>
                    <a:pt x="80" y="0"/>
                  </a:lnTo>
                  <a:lnTo>
                    <a:pt x="77" y="0"/>
                  </a:lnTo>
                  <a:lnTo>
                    <a:pt x="0" y="68"/>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8" name="Google Shape;408;p5"/>
            <p:cNvSpPr/>
            <p:nvPr/>
          </p:nvSpPr>
          <p:spPr>
            <a:xfrm>
              <a:off x="8638804" y="5384808"/>
              <a:ext cx="110785" cy="100843"/>
            </a:xfrm>
            <a:custGeom>
              <a:rect b="b" l="l" r="r" t="t"/>
              <a:pathLst>
                <a:path extrusionOk="0" h="71" w="78">
                  <a:moveTo>
                    <a:pt x="0" y="71"/>
                  </a:moveTo>
                  <a:lnTo>
                    <a:pt x="0" y="71"/>
                  </a:lnTo>
                  <a:lnTo>
                    <a:pt x="78" y="2"/>
                  </a:lnTo>
                  <a:lnTo>
                    <a:pt x="78" y="0"/>
                  </a:lnTo>
                  <a:lnTo>
                    <a:pt x="0" y="71"/>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9" name="Google Shape;409;p5"/>
            <p:cNvSpPr/>
            <p:nvPr/>
          </p:nvSpPr>
          <p:spPr>
            <a:xfrm>
              <a:off x="8644485" y="5391910"/>
              <a:ext cx="115046" cy="99423"/>
            </a:xfrm>
            <a:custGeom>
              <a:rect b="b" l="l" r="r" t="t"/>
              <a:pathLst>
                <a:path extrusionOk="0" h="70" w="81">
                  <a:moveTo>
                    <a:pt x="0" y="68"/>
                  </a:moveTo>
                  <a:lnTo>
                    <a:pt x="0" y="70"/>
                  </a:lnTo>
                  <a:lnTo>
                    <a:pt x="81" y="0"/>
                  </a:lnTo>
                  <a:lnTo>
                    <a:pt x="81" y="0"/>
                  </a:lnTo>
                  <a:lnTo>
                    <a:pt x="0" y="68"/>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0" name="Google Shape;410;p5"/>
            <p:cNvSpPr/>
            <p:nvPr/>
          </p:nvSpPr>
          <p:spPr>
            <a:xfrm>
              <a:off x="8654428" y="5394751"/>
              <a:ext cx="115046" cy="100843"/>
            </a:xfrm>
            <a:custGeom>
              <a:rect b="b" l="l" r="r" t="t"/>
              <a:pathLst>
                <a:path extrusionOk="0" h="71" w="81">
                  <a:moveTo>
                    <a:pt x="0" y="71"/>
                  </a:moveTo>
                  <a:lnTo>
                    <a:pt x="0" y="71"/>
                  </a:lnTo>
                  <a:lnTo>
                    <a:pt x="81" y="2"/>
                  </a:lnTo>
                  <a:lnTo>
                    <a:pt x="78" y="0"/>
                  </a:lnTo>
                  <a:lnTo>
                    <a:pt x="0" y="71"/>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1" name="Google Shape;411;p5"/>
            <p:cNvSpPr/>
            <p:nvPr/>
          </p:nvSpPr>
          <p:spPr>
            <a:xfrm>
              <a:off x="8661529" y="5401852"/>
              <a:ext cx="113626" cy="100843"/>
            </a:xfrm>
            <a:custGeom>
              <a:rect b="b" l="l" r="r" t="t"/>
              <a:pathLst>
                <a:path extrusionOk="0" h="71" w="80">
                  <a:moveTo>
                    <a:pt x="0" y="68"/>
                  </a:moveTo>
                  <a:lnTo>
                    <a:pt x="3" y="71"/>
                  </a:lnTo>
                  <a:lnTo>
                    <a:pt x="80" y="0"/>
                  </a:lnTo>
                  <a:lnTo>
                    <a:pt x="80" y="0"/>
                  </a:lnTo>
                  <a:lnTo>
                    <a:pt x="0" y="68"/>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2" name="Google Shape;412;p5"/>
            <p:cNvSpPr/>
            <p:nvPr/>
          </p:nvSpPr>
          <p:spPr>
            <a:xfrm>
              <a:off x="8671471" y="5404693"/>
              <a:ext cx="110785" cy="100843"/>
            </a:xfrm>
            <a:custGeom>
              <a:rect b="b" l="l" r="r" t="t"/>
              <a:pathLst>
                <a:path extrusionOk="0" h="71" w="78">
                  <a:moveTo>
                    <a:pt x="0" y="71"/>
                  </a:moveTo>
                  <a:lnTo>
                    <a:pt x="0" y="71"/>
                  </a:lnTo>
                  <a:lnTo>
                    <a:pt x="78" y="3"/>
                  </a:lnTo>
                  <a:lnTo>
                    <a:pt x="78" y="0"/>
                  </a:lnTo>
                  <a:lnTo>
                    <a:pt x="0" y="71"/>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3" name="Google Shape;413;p5"/>
            <p:cNvSpPr/>
            <p:nvPr/>
          </p:nvSpPr>
          <p:spPr>
            <a:xfrm>
              <a:off x="8678573" y="5411795"/>
              <a:ext cx="113626" cy="100843"/>
            </a:xfrm>
            <a:custGeom>
              <a:rect b="b" l="l" r="r" t="t"/>
              <a:pathLst>
                <a:path extrusionOk="0" h="71" w="80">
                  <a:moveTo>
                    <a:pt x="0" y="68"/>
                  </a:moveTo>
                  <a:lnTo>
                    <a:pt x="2" y="71"/>
                  </a:lnTo>
                  <a:lnTo>
                    <a:pt x="80" y="0"/>
                  </a:lnTo>
                  <a:lnTo>
                    <a:pt x="80" y="0"/>
                  </a:lnTo>
                  <a:lnTo>
                    <a:pt x="0" y="68"/>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4" name="Google Shape;414;p5"/>
            <p:cNvSpPr/>
            <p:nvPr/>
          </p:nvSpPr>
          <p:spPr>
            <a:xfrm>
              <a:off x="8685675" y="5414635"/>
              <a:ext cx="113626" cy="100843"/>
            </a:xfrm>
            <a:custGeom>
              <a:rect b="b" l="l" r="r" t="t"/>
              <a:pathLst>
                <a:path extrusionOk="0" h="71" w="80">
                  <a:moveTo>
                    <a:pt x="0" y="69"/>
                  </a:moveTo>
                  <a:lnTo>
                    <a:pt x="2" y="71"/>
                  </a:lnTo>
                  <a:lnTo>
                    <a:pt x="80" y="0"/>
                  </a:lnTo>
                  <a:lnTo>
                    <a:pt x="80" y="0"/>
                  </a:lnTo>
                  <a:lnTo>
                    <a:pt x="0" y="69"/>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5" name="Google Shape;415;p5"/>
            <p:cNvSpPr/>
            <p:nvPr/>
          </p:nvSpPr>
          <p:spPr>
            <a:xfrm>
              <a:off x="8695617" y="5418896"/>
              <a:ext cx="113626" cy="99423"/>
            </a:xfrm>
            <a:custGeom>
              <a:rect b="b" l="l" r="r" t="t"/>
              <a:pathLst>
                <a:path extrusionOk="0" h="70" w="80">
                  <a:moveTo>
                    <a:pt x="0" y="70"/>
                  </a:moveTo>
                  <a:lnTo>
                    <a:pt x="0" y="70"/>
                  </a:lnTo>
                  <a:lnTo>
                    <a:pt x="80" y="2"/>
                  </a:lnTo>
                  <a:lnTo>
                    <a:pt x="78" y="0"/>
                  </a:lnTo>
                  <a:lnTo>
                    <a:pt x="0" y="7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6" name="Google Shape;416;p5"/>
            <p:cNvSpPr/>
            <p:nvPr/>
          </p:nvSpPr>
          <p:spPr>
            <a:xfrm>
              <a:off x="8618920" y="5461506"/>
              <a:ext cx="93741" cy="56813"/>
            </a:xfrm>
            <a:custGeom>
              <a:rect b="b" l="l" r="r" t="t"/>
              <a:pathLst>
                <a:path extrusionOk="0" h="40" w="66">
                  <a:moveTo>
                    <a:pt x="0" y="3"/>
                  </a:moveTo>
                  <a:lnTo>
                    <a:pt x="63" y="40"/>
                  </a:lnTo>
                  <a:lnTo>
                    <a:pt x="66" y="38"/>
                  </a:lnTo>
                  <a:lnTo>
                    <a:pt x="2" y="0"/>
                  </a:lnTo>
                  <a:lnTo>
                    <a:pt x="0" y="3"/>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7" name="Google Shape;417;p5"/>
            <p:cNvSpPr/>
            <p:nvPr/>
          </p:nvSpPr>
          <p:spPr>
            <a:xfrm>
              <a:off x="8628862" y="5455825"/>
              <a:ext cx="93741" cy="52552"/>
            </a:xfrm>
            <a:custGeom>
              <a:rect b="b" l="l" r="r" t="t"/>
              <a:pathLst>
                <a:path extrusionOk="0" h="37" w="66">
                  <a:moveTo>
                    <a:pt x="0" y="0"/>
                  </a:moveTo>
                  <a:lnTo>
                    <a:pt x="63" y="37"/>
                  </a:lnTo>
                  <a:lnTo>
                    <a:pt x="66" y="37"/>
                  </a:lnTo>
                  <a:lnTo>
                    <a:pt x="2"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8" name="Google Shape;418;p5"/>
            <p:cNvSpPr/>
            <p:nvPr/>
          </p:nvSpPr>
          <p:spPr>
            <a:xfrm>
              <a:off x="8638804" y="5444462"/>
              <a:ext cx="93741" cy="53972"/>
            </a:xfrm>
            <a:custGeom>
              <a:rect b="b" l="l" r="r" t="t"/>
              <a:pathLst>
                <a:path extrusionOk="0" h="38" w="66">
                  <a:moveTo>
                    <a:pt x="0" y="0"/>
                  </a:moveTo>
                  <a:lnTo>
                    <a:pt x="66" y="38"/>
                  </a:lnTo>
                  <a:lnTo>
                    <a:pt x="66" y="38"/>
                  </a:lnTo>
                  <a:lnTo>
                    <a:pt x="2"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9" name="Google Shape;419;p5"/>
            <p:cNvSpPr/>
            <p:nvPr/>
          </p:nvSpPr>
          <p:spPr>
            <a:xfrm>
              <a:off x="8648746" y="5434520"/>
              <a:ext cx="93741" cy="56813"/>
            </a:xfrm>
            <a:custGeom>
              <a:rect b="b" l="l" r="r" t="t"/>
              <a:pathLst>
                <a:path extrusionOk="0" h="40" w="66">
                  <a:moveTo>
                    <a:pt x="0" y="3"/>
                  </a:moveTo>
                  <a:lnTo>
                    <a:pt x="63" y="40"/>
                  </a:lnTo>
                  <a:lnTo>
                    <a:pt x="66" y="38"/>
                  </a:lnTo>
                  <a:lnTo>
                    <a:pt x="2" y="0"/>
                  </a:lnTo>
                  <a:lnTo>
                    <a:pt x="0" y="3"/>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0" name="Google Shape;420;p5"/>
            <p:cNvSpPr/>
            <p:nvPr/>
          </p:nvSpPr>
          <p:spPr>
            <a:xfrm>
              <a:off x="8658689" y="5428838"/>
              <a:ext cx="90901" cy="52552"/>
            </a:xfrm>
            <a:custGeom>
              <a:rect b="b" l="l" r="r" t="t"/>
              <a:pathLst>
                <a:path extrusionOk="0" h="37" w="64">
                  <a:moveTo>
                    <a:pt x="0" y="0"/>
                  </a:moveTo>
                  <a:lnTo>
                    <a:pt x="64" y="37"/>
                  </a:lnTo>
                  <a:lnTo>
                    <a:pt x="64" y="37"/>
                  </a:lnTo>
                  <a:lnTo>
                    <a:pt x="0"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1" name="Google Shape;421;p5"/>
            <p:cNvSpPr/>
            <p:nvPr/>
          </p:nvSpPr>
          <p:spPr>
            <a:xfrm>
              <a:off x="8668631" y="5421737"/>
              <a:ext cx="90901" cy="53972"/>
            </a:xfrm>
            <a:custGeom>
              <a:rect b="b" l="l" r="r" t="t"/>
              <a:pathLst>
                <a:path extrusionOk="0" h="38" w="64">
                  <a:moveTo>
                    <a:pt x="0" y="0"/>
                  </a:moveTo>
                  <a:lnTo>
                    <a:pt x="64" y="38"/>
                  </a:lnTo>
                  <a:lnTo>
                    <a:pt x="64" y="38"/>
                  </a:lnTo>
                  <a:lnTo>
                    <a:pt x="0"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2" name="Google Shape;422;p5"/>
            <p:cNvSpPr/>
            <p:nvPr/>
          </p:nvSpPr>
          <p:spPr>
            <a:xfrm>
              <a:off x="8678573" y="5411795"/>
              <a:ext cx="90901" cy="53972"/>
            </a:xfrm>
            <a:custGeom>
              <a:rect b="b" l="l" r="r" t="t"/>
              <a:pathLst>
                <a:path extrusionOk="0" h="38" w="64">
                  <a:moveTo>
                    <a:pt x="0" y="0"/>
                  </a:moveTo>
                  <a:lnTo>
                    <a:pt x="64" y="38"/>
                  </a:lnTo>
                  <a:lnTo>
                    <a:pt x="64" y="38"/>
                  </a:lnTo>
                  <a:lnTo>
                    <a:pt x="0"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3" name="Google Shape;423;p5"/>
            <p:cNvSpPr/>
            <p:nvPr/>
          </p:nvSpPr>
          <p:spPr>
            <a:xfrm>
              <a:off x="8688515" y="5401852"/>
              <a:ext cx="90901" cy="56813"/>
            </a:xfrm>
            <a:custGeom>
              <a:rect b="b" l="l" r="r" t="t"/>
              <a:pathLst>
                <a:path extrusionOk="0" h="40" w="64">
                  <a:moveTo>
                    <a:pt x="0" y="2"/>
                  </a:moveTo>
                  <a:lnTo>
                    <a:pt x="64" y="40"/>
                  </a:lnTo>
                  <a:lnTo>
                    <a:pt x="64" y="38"/>
                  </a:lnTo>
                  <a:lnTo>
                    <a:pt x="0" y="0"/>
                  </a:lnTo>
                  <a:lnTo>
                    <a:pt x="0" y="2"/>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4" name="Google Shape;424;p5"/>
            <p:cNvSpPr/>
            <p:nvPr/>
          </p:nvSpPr>
          <p:spPr>
            <a:xfrm>
              <a:off x="8698458" y="5394751"/>
              <a:ext cx="90901" cy="53972"/>
            </a:xfrm>
            <a:custGeom>
              <a:rect b="b" l="l" r="r" t="t"/>
              <a:pathLst>
                <a:path extrusionOk="0" h="38" w="64">
                  <a:moveTo>
                    <a:pt x="0" y="0"/>
                  </a:moveTo>
                  <a:lnTo>
                    <a:pt x="64" y="38"/>
                  </a:lnTo>
                  <a:lnTo>
                    <a:pt x="64" y="38"/>
                  </a:lnTo>
                  <a:lnTo>
                    <a:pt x="0"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5" name="Google Shape;425;p5"/>
            <p:cNvSpPr/>
            <p:nvPr/>
          </p:nvSpPr>
          <p:spPr>
            <a:xfrm>
              <a:off x="8708400" y="5384808"/>
              <a:ext cx="90901" cy="56813"/>
            </a:xfrm>
            <a:custGeom>
              <a:rect b="b" l="l" r="r" t="t"/>
              <a:pathLst>
                <a:path extrusionOk="0" h="40" w="64">
                  <a:moveTo>
                    <a:pt x="0" y="2"/>
                  </a:moveTo>
                  <a:lnTo>
                    <a:pt x="64" y="40"/>
                  </a:lnTo>
                  <a:lnTo>
                    <a:pt x="64" y="38"/>
                  </a:lnTo>
                  <a:lnTo>
                    <a:pt x="0" y="0"/>
                  </a:lnTo>
                  <a:lnTo>
                    <a:pt x="0" y="2"/>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6" name="Google Shape;426;p5"/>
            <p:cNvSpPr/>
            <p:nvPr/>
          </p:nvSpPr>
          <p:spPr>
            <a:xfrm>
              <a:off x="8718342" y="5377707"/>
              <a:ext cx="90901" cy="53972"/>
            </a:xfrm>
            <a:custGeom>
              <a:rect b="b" l="l" r="r" t="t"/>
              <a:pathLst>
                <a:path extrusionOk="0" h="38" w="64">
                  <a:moveTo>
                    <a:pt x="0" y="0"/>
                  </a:moveTo>
                  <a:lnTo>
                    <a:pt x="64" y="38"/>
                  </a:lnTo>
                  <a:lnTo>
                    <a:pt x="64" y="38"/>
                  </a:lnTo>
                  <a:lnTo>
                    <a:pt x="0" y="0"/>
                  </a:lnTo>
                  <a:lnTo>
                    <a:pt x="0" y="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7" name="Google Shape;427;p5"/>
            <p:cNvSpPr/>
            <p:nvPr/>
          </p:nvSpPr>
          <p:spPr>
            <a:xfrm>
              <a:off x="8607557" y="5367765"/>
              <a:ext cx="211628" cy="160496"/>
            </a:xfrm>
            <a:custGeom>
              <a:rect b="b" l="l" r="r" t="t"/>
              <a:pathLst>
                <a:path extrusionOk="0" h="113" w="149">
                  <a:moveTo>
                    <a:pt x="0" y="73"/>
                  </a:moveTo>
                  <a:lnTo>
                    <a:pt x="66" y="113"/>
                  </a:lnTo>
                  <a:lnTo>
                    <a:pt x="149" y="40"/>
                  </a:lnTo>
                  <a:lnTo>
                    <a:pt x="83" y="0"/>
                  </a:lnTo>
                  <a:lnTo>
                    <a:pt x="0" y="73"/>
                  </a:lnTo>
                  <a:close/>
                  <a:moveTo>
                    <a:pt x="142" y="40"/>
                  </a:moveTo>
                  <a:lnTo>
                    <a:pt x="66" y="106"/>
                  </a:lnTo>
                  <a:lnTo>
                    <a:pt x="5" y="71"/>
                  </a:lnTo>
                  <a:lnTo>
                    <a:pt x="83" y="5"/>
                  </a:lnTo>
                  <a:lnTo>
                    <a:pt x="142" y="40"/>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8" name="Google Shape;428;p5"/>
            <p:cNvSpPr/>
            <p:nvPr/>
          </p:nvSpPr>
          <p:spPr>
            <a:xfrm>
              <a:off x="8611818" y="5364924"/>
              <a:ext cx="204526" cy="150554"/>
            </a:xfrm>
            <a:custGeom>
              <a:rect b="b" l="l" r="r" t="t"/>
              <a:pathLst>
                <a:path extrusionOk="0" h="106" w="144">
                  <a:moveTo>
                    <a:pt x="0" y="68"/>
                  </a:moveTo>
                  <a:lnTo>
                    <a:pt x="63" y="106"/>
                  </a:lnTo>
                  <a:lnTo>
                    <a:pt x="144" y="38"/>
                  </a:lnTo>
                  <a:lnTo>
                    <a:pt x="80" y="0"/>
                  </a:lnTo>
                  <a:lnTo>
                    <a:pt x="0" y="68"/>
                  </a:lnTo>
                  <a:close/>
                </a:path>
              </a:pathLst>
            </a:custGeom>
            <a:solidFill>
              <a:srgbClr val="706B6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9" name="Google Shape;429;p5"/>
            <p:cNvSpPr/>
            <p:nvPr/>
          </p:nvSpPr>
          <p:spPr>
            <a:xfrm>
              <a:off x="8607557" y="5362083"/>
              <a:ext cx="211628" cy="156235"/>
            </a:xfrm>
            <a:custGeom>
              <a:rect b="b" l="l" r="r" t="t"/>
              <a:pathLst>
                <a:path extrusionOk="0" h="110" w="149">
                  <a:moveTo>
                    <a:pt x="0" y="70"/>
                  </a:moveTo>
                  <a:lnTo>
                    <a:pt x="66" y="110"/>
                  </a:lnTo>
                  <a:lnTo>
                    <a:pt x="149" y="40"/>
                  </a:lnTo>
                  <a:lnTo>
                    <a:pt x="83" y="0"/>
                  </a:lnTo>
                  <a:lnTo>
                    <a:pt x="0" y="70"/>
                  </a:lnTo>
                  <a:close/>
                  <a:moveTo>
                    <a:pt x="142" y="40"/>
                  </a:moveTo>
                  <a:lnTo>
                    <a:pt x="66" y="106"/>
                  </a:lnTo>
                  <a:lnTo>
                    <a:pt x="5" y="70"/>
                  </a:lnTo>
                  <a:lnTo>
                    <a:pt x="83" y="4"/>
                  </a:lnTo>
                  <a:lnTo>
                    <a:pt x="142" y="40"/>
                  </a:lnTo>
                  <a:close/>
                </a:path>
              </a:pathLst>
            </a:custGeom>
            <a:solidFill>
              <a:srgbClr val="546E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0" name="Google Shape;430;p5"/>
            <p:cNvSpPr/>
            <p:nvPr/>
          </p:nvSpPr>
          <p:spPr>
            <a:xfrm>
              <a:off x="8618920" y="5367765"/>
              <a:ext cx="113626" cy="100843"/>
            </a:xfrm>
            <a:custGeom>
              <a:rect b="b" l="l" r="r" t="t"/>
              <a:pathLst>
                <a:path extrusionOk="0" h="71" w="80">
                  <a:moveTo>
                    <a:pt x="0" y="71"/>
                  </a:moveTo>
                  <a:lnTo>
                    <a:pt x="2" y="71"/>
                  </a:lnTo>
                  <a:lnTo>
                    <a:pt x="80" y="3"/>
                  </a:lnTo>
                  <a:lnTo>
                    <a:pt x="80" y="0"/>
                  </a:lnTo>
                  <a:lnTo>
                    <a:pt x="0" y="71"/>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1" name="Google Shape;431;p5"/>
            <p:cNvSpPr/>
            <p:nvPr/>
          </p:nvSpPr>
          <p:spPr>
            <a:xfrm>
              <a:off x="8628862" y="5374866"/>
              <a:ext cx="113626" cy="100843"/>
            </a:xfrm>
            <a:custGeom>
              <a:rect b="b" l="l" r="r" t="t"/>
              <a:pathLst>
                <a:path extrusionOk="0" h="71" w="80">
                  <a:moveTo>
                    <a:pt x="0" y="68"/>
                  </a:moveTo>
                  <a:lnTo>
                    <a:pt x="0" y="71"/>
                  </a:lnTo>
                  <a:lnTo>
                    <a:pt x="80" y="0"/>
                  </a:lnTo>
                  <a:lnTo>
                    <a:pt x="77" y="0"/>
                  </a:lnTo>
                  <a:lnTo>
                    <a:pt x="0" y="68"/>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2" name="Google Shape;432;p5"/>
            <p:cNvSpPr/>
            <p:nvPr/>
          </p:nvSpPr>
          <p:spPr>
            <a:xfrm>
              <a:off x="8638804" y="5377707"/>
              <a:ext cx="110785" cy="100843"/>
            </a:xfrm>
            <a:custGeom>
              <a:rect b="b" l="l" r="r" t="t"/>
              <a:pathLst>
                <a:path extrusionOk="0" h="71" w="78">
                  <a:moveTo>
                    <a:pt x="0" y="71"/>
                  </a:moveTo>
                  <a:lnTo>
                    <a:pt x="0" y="71"/>
                  </a:lnTo>
                  <a:lnTo>
                    <a:pt x="78" y="3"/>
                  </a:lnTo>
                  <a:lnTo>
                    <a:pt x="78" y="0"/>
                  </a:lnTo>
                  <a:lnTo>
                    <a:pt x="0" y="71"/>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3" name="Google Shape;433;p5"/>
            <p:cNvSpPr/>
            <p:nvPr/>
          </p:nvSpPr>
          <p:spPr>
            <a:xfrm>
              <a:off x="8644485" y="5384808"/>
              <a:ext cx="115046" cy="100843"/>
            </a:xfrm>
            <a:custGeom>
              <a:rect b="b" l="l" r="r" t="t"/>
              <a:pathLst>
                <a:path extrusionOk="0" h="71" w="81">
                  <a:moveTo>
                    <a:pt x="0" y="68"/>
                  </a:moveTo>
                  <a:lnTo>
                    <a:pt x="0" y="71"/>
                  </a:lnTo>
                  <a:lnTo>
                    <a:pt x="81" y="0"/>
                  </a:lnTo>
                  <a:lnTo>
                    <a:pt x="81" y="0"/>
                  </a:lnTo>
                  <a:lnTo>
                    <a:pt x="0" y="68"/>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4" name="Google Shape;434;p5"/>
            <p:cNvSpPr/>
            <p:nvPr/>
          </p:nvSpPr>
          <p:spPr>
            <a:xfrm>
              <a:off x="8654428" y="5387649"/>
              <a:ext cx="115046" cy="100843"/>
            </a:xfrm>
            <a:custGeom>
              <a:rect b="b" l="l" r="r" t="t"/>
              <a:pathLst>
                <a:path extrusionOk="0" h="71" w="81">
                  <a:moveTo>
                    <a:pt x="0" y="71"/>
                  </a:moveTo>
                  <a:lnTo>
                    <a:pt x="0" y="71"/>
                  </a:lnTo>
                  <a:lnTo>
                    <a:pt x="81" y="3"/>
                  </a:lnTo>
                  <a:lnTo>
                    <a:pt x="78" y="0"/>
                  </a:lnTo>
                  <a:lnTo>
                    <a:pt x="0" y="71"/>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5" name="Google Shape;435;p5"/>
            <p:cNvSpPr/>
            <p:nvPr/>
          </p:nvSpPr>
          <p:spPr>
            <a:xfrm>
              <a:off x="8661529" y="5394751"/>
              <a:ext cx="113626" cy="100843"/>
            </a:xfrm>
            <a:custGeom>
              <a:rect b="b" l="l" r="r" t="t"/>
              <a:pathLst>
                <a:path extrusionOk="0" h="71" w="80">
                  <a:moveTo>
                    <a:pt x="0" y="68"/>
                  </a:moveTo>
                  <a:lnTo>
                    <a:pt x="3" y="71"/>
                  </a:lnTo>
                  <a:lnTo>
                    <a:pt x="80" y="0"/>
                  </a:lnTo>
                  <a:lnTo>
                    <a:pt x="80" y="0"/>
                  </a:lnTo>
                  <a:lnTo>
                    <a:pt x="0" y="68"/>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6" name="Google Shape;436;p5"/>
            <p:cNvSpPr/>
            <p:nvPr/>
          </p:nvSpPr>
          <p:spPr>
            <a:xfrm>
              <a:off x="8671471" y="5397591"/>
              <a:ext cx="110785" cy="100843"/>
            </a:xfrm>
            <a:custGeom>
              <a:rect b="b" l="l" r="r" t="t"/>
              <a:pathLst>
                <a:path extrusionOk="0" h="71" w="78">
                  <a:moveTo>
                    <a:pt x="0" y="71"/>
                  </a:moveTo>
                  <a:lnTo>
                    <a:pt x="0" y="71"/>
                  </a:lnTo>
                  <a:lnTo>
                    <a:pt x="78" y="3"/>
                  </a:lnTo>
                  <a:lnTo>
                    <a:pt x="78" y="0"/>
                  </a:lnTo>
                  <a:lnTo>
                    <a:pt x="0" y="71"/>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7" name="Google Shape;437;p5"/>
            <p:cNvSpPr/>
            <p:nvPr/>
          </p:nvSpPr>
          <p:spPr>
            <a:xfrm>
              <a:off x="8678573" y="5404693"/>
              <a:ext cx="113626" cy="100843"/>
            </a:xfrm>
            <a:custGeom>
              <a:rect b="b" l="l" r="r" t="t"/>
              <a:pathLst>
                <a:path extrusionOk="0" h="71" w="80">
                  <a:moveTo>
                    <a:pt x="0" y="69"/>
                  </a:moveTo>
                  <a:lnTo>
                    <a:pt x="2" y="71"/>
                  </a:lnTo>
                  <a:lnTo>
                    <a:pt x="80" y="0"/>
                  </a:lnTo>
                  <a:lnTo>
                    <a:pt x="80" y="0"/>
                  </a:lnTo>
                  <a:lnTo>
                    <a:pt x="0" y="69"/>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8" name="Google Shape;438;p5"/>
            <p:cNvSpPr/>
            <p:nvPr/>
          </p:nvSpPr>
          <p:spPr>
            <a:xfrm>
              <a:off x="8685675" y="5408954"/>
              <a:ext cx="113626" cy="99423"/>
            </a:xfrm>
            <a:custGeom>
              <a:rect b="b" l="l" r="r" t="t"/>
              <a:pathLst>
                <a:path extrusionOk="0" h="70" w="80">
                  <a:moveTo>
                    <a:pt x="0" y="68"/>
                  </a:moveTo>
                  <a:lnTo>
                    <a:pt x="2" y="70"/>
                  </a:lnTo>
                  <a:lnTo>
                    <a:pt x="80" y="0"/>
                  </a:lnTo>
                  <a:lnTo>
                    <a:pt x="80" y="0"/>
                  </a:lnTo>
                  <a:lnTo>
                    <a:pt x="0" y="68"/>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9" name="Google Shape;439;p5"/>
            <p:cNvSpPr/>
            <p:nvPr/>
          </p:nvSpPr>
          <p:spPr>
            <a:xfrm>
              <a:off x="8695617" y="5411795"/>
              <a:ext cx="113626" cy="100843"/>
            </a:xfrm>
            <a:custGeom>
              <a:rect b="b" l="l" r="r" t="t"/>
              <a:pathLst>
                <a:path extrusionOk="0" h="71" w="80">
                  <a:moveTo>
                    <a:pt x="0" y="71"/>
                  </a:moveTo>
                  <a:lnTo>
                    <a:pt x="0" y="71"/>
                  </a:lnTo>
                  <a:lnTo>
                    <a:pt x="80" y="2"/>
                  </a:lnTo>
                  <a:lnTo>
                    <a:pt x="78" y="0"/>
                  </a:lnTo>
                  <a:lnTo>
                    <a:pt x="0" y="71"/>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0" name="Google Shape;440;p5"/>
            <p:cNvSpPr/>
            <p:nvPr/>
          </p:nvSpPr>
          <p:spPr>
            <a:xfrm>
              <a:off x="8618920" y="5455825"/>
              <a:ext cx="93741" cy="52552"/>
            </a:xfrm>
            <a:custGeom>
              <a:rect b="b" l="l" r="r" t="t"/>
              <a:pathLst>
                <a:path extrusionOk="0" h="37" w="66">
                  <a:moveTo>
                    <a:pt x="0" y="0"/>
                  </a:moveTo>
                  <a:lnTo>
                    <a:pt x="66" y="37"/>
                  </a:lnTo>
                  <a:lnTo>
                    <a:pt x="66" y="37"/>
                  </a:lnTo>
                  <a:lnTo>
                    <a:pt x="2" y="0"/>
                  </a:lnTo>
                  <a:lnTo>
                    <a:pt x="0" y="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1" name="Google Shape;441;p5"/>
            <p:cNvSpPr/>
            <p:nvPr/>
          </p:nvSpPr>
          <p:spPr>
            <a:xfrm>
              <a:off x="8628862" y="5444462"/>
              <a:ext cx="93741" cy="58233"/>
            </a:xfrm>
            <a:custGeom>
              <a:rect b="b" l="l" r="r" t="t"/>
              <a:pathLst>
                <a:path extrusionOk="0" h="41" w="66">
                  <a:moveTo>
                    <a:pt x="0" y="3"/>
                  </a:moveTo>
                  <a:lnTo>
                    <a:pt x="63" y="41"/>
                  </a:lnTo>
                  <a:lnTo>
                    <a:pt x="66" y="38"/>
                  </a:lnTo>
                  <a:lnTo>
                    <a:pt x="2" y="0"/>
                  </a:lnTo>
                  <a:lnTo>
                    <a:pt x="0" y="3"/>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2" name="Google Shape;442;p5"/>
            <p:cNvSpPr/>
            <p:nvPr/>
          </p:nvSpPr>
          <p:spPr>
            <a:xfrm>
              <a:off x="8638804" y="5438781"/>
              <a:ext cx="93741" cy="52552"/>
            </a:xfrm>
            <a:custGeom>
              <a:rect b="b" l="l" r="r" t="t"/>
              <a:pathLst>
                <a:path extrusionOk="0" h="37" w="66">
                  <a:moveTo>
                    <a:pt x="0" y="0"/>
                  </a:moveTo>
                  <a:lnTo>
                    <a:pt x="66" y="37"/>
                  </a:lnTo>
                  <a:lnTo>
                    <a:pt x="66" y="37"/>
                  </a:lnTo>
                  <a:lnTo>
                    <a:pt x="2" y="0"/>
                  </a:lnTo>
                  <a:lnTo>
                    <a:pt x="0" y="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3" name="Google Shape;443;p5"/>
            <p:cNvSpPr/>
            <p:nvPr/>
          </p:nvSpPr>
          <p:spPr>
            <a:xfrm>
              <a:off x="8648746" y="5428838"/>
              <a:ext cx="93741" cy="56813"/>
            </a:xfrm>
            <a:custGeom>
              <a:rect b="b" l="l" r="r" t="t"/>
              <a:pathLst>
                <a:path extrusionOk="0" h="40" w="66">
                  <a:moveTo>
                    <a:pt x="0" y="2"/>
                  </a:moveTo>
                  <a:lnTo>
                    <a:pt x="63" y="40"/>
                  </a:lnTo>
                  <a:lnTo>
                    <a:pt x="66" y="37"/>
                  </a:lnTo>
                  <a:lnTo>
                    <a:pt x="2" y="0"/>
                  </a:lnTo>
                  <a:lnTo>
                    <a:pt x="0" y="2"/>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4" name="Google Shape;444;p5"/>
            <p:cNvSpPr/>
            <p:nvPr/>
          </p:nvSpPr>
          <p:spPr>
            <a:xfrm>
              <a:off x="8658689" y="5421737"/>
              <a:ext cx="90901" cy="53972"/>
            </a:xfrm>
            <a:custGeom>
              <a:rect b="b" l="l" r="r" t="t"/>
              <a:pathLst>
                <a:path extrusionOk="0" h="38" w="64">
                  <a:moveTo>
                    <a:pt x="0" y="0"/>
                  </a:moveTo>
                  <a:lnTo>
                    <a:pt x="64" y="38"/>
                  </a:lnTo>
                  <a:lnTo>
                    <a:pt x="64" y="38"/>
                  </a:lnTo>
                  <a:lnTo>
                    <a:pt x="0" y="0"/>
                  </a:lnTo>
                  <a:lnTo>
                    <a:pt x="0" y="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5" name="Google Shape;445;p5"/>
            <p:cNvSpPr/>
            <p:nvPr/>
          </p:nvSpPr>
          <p:spPr>
            <a:xfrm>
              <a:off x="8668631" y="5411795"/>
              <a:ext cx="90901" cy="56813"/>
            </a:xfrm>
            <a:custGeom>
              <a:rect b="b" l="l" r="r" t="t"/>
              <a:pathLst>
                <a:path extrusionOk="0" h="40" w="64">
                  <a:moveTo>
                    <a:pt x="0" y="2"/>
                  </a:moveTo>
                  <a:lnTo>
                    <a:pt x="64" y="40"/>
                  </a:lnTo>
                  <a:lnTo>
                    <a:pt x="64" y="38"/>
                  </a:lnTo>
                  <a:lnTo>
                    <a:pt x="0" y="0"/>
                  </a:lnTo>
                  <a:lnTo>
                    <a:pt x="0" y="2"/>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6" name="Google Shape;446;p5"/>
            <p:cNvSpPr/>
            <p:nvPr/>
          </p:nvSpPr>
          <p:spPr>
            <a:xfrm>
              <a:off x="8678573" y="5404693"/>
              <a:ext cx="90901" cy="53972"/>
            </a:xfrm>
            <a:custGeom>
              <a:rect b="b" l="l" r="r" t="t"/>
              <a:pathLst>
                <a:path extrusionOk="0" h="38" w="64">
                  <a:moveTo>
                    <a:pt x="0" y="0"/>
                  </a:moveTo>
                  <a:lnTo>
                    <a:pt x="64" y="38"/>
                  </a:lnTo>
                  <a:lnTo>
                    <a:pt x="64" y="38"/>
                  </a:lnTo>
                  <a:lnTo>
                    <a:pt x="0" y="0"/>
                  </a:lnTo>
                  <a:lnTo>
                    <a:pt x="0" y="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7" name="Google Shape;447;p5"/>
            <p:cNvSpPr/>
            <p:nvPr/>
          </p:nvSpPr>
          <p:spPr>
            <a:xfrm>
              <a:off x="8688515" y="5394751"/>
              <a:ext cx="90901" cy="56813"/>
            </a:xfrm>
            <a:custGeom>
              <a:rect b="b" l="l" r="r" t="t"/>
              <a:pathLst>
                <a:path extrusionOk="0" h="40" w="64">
                  <a:moveTo>
                    <a:pt x="0" y="2"/>
                  </a:moveTo>
                  <a:lnTo>
                    <a:pt x="64" y="40"/>
                  </a:lnTo>
                  <a:lnTo>
                    <a:pt x="64" y="38"/>
                  </a:lnTo>
                  <a:lnTo>
                    <a:pt x="0" y="0"/>
                  </a:lnTo>
                  <a:lnTo>
                    <a:pt x="0" y="2"/>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8" name="Google Shape;448;p5"/>
            <p:cNvSpPr/>
            <p:nvPr/>
          </p:nvSpPr>
          <p:spPr>
            <a:xfrm>
              <a:off x="8698458" y="5387649"/>
              <a:ext cx="90901" cy="53972"/>
            </a:xfrm>
            <a:custGeom>
              <a:rect b="b" l="l" r="r" t="t"/>
              <a:pathLst>
                <a:path extrusionOk="0" h="38" w="64">
                  <a:moveTo>
                    <a:pt x="0" y="0"/>
                  </a:moveTo>
                  <a:lnTo>
                    <a:pt x="64" y="38"/>
                  </a:lnTo>
                  <a:lnTo>
                    <a:pt x="64" y="38"/>
                  </a:lnTo>
                  <a:lnTo>
                    <a:pt x="0" y="0"/>
                  </a:lnTo>
                  <a:lnTo>
                    <a:pt x="0" y="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9" name="Google Shape;449;p5"/>
            <p:cNvSpPr/>
            <p:nvPr/>
          </p:nvSpPr>
          <p:spPr>
            <a:xfrm>
              <a:off x="8708400" y="5377707"/>
              <a:ext cx="90901" cy="53972"/>
            </a:xfrm>
            <a:custGeom>
              <a:rect b="b" l="l" r="r" t="t"/>
              <a:pathLst>
                <a:path extrusionOk="0" h="38" w="64">
                  <a:moveTo>
                    <a:pt x="0" y="0"/>
                  </a:moveTo>
                  <a:lnTo>
                    <a:pt x="64" y="38"/>
                  </a:lnTo>
                  <a:lnTo>
                    <a:pt x="64" y="38"/>
                  </a:lnTo>
                  <a:lnTo>
                    <a:pt x="0" y="0"/>
                  </a:lnTo>
                  <a:lnTo>
                    <a:pt x="0" y="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0" name="Google Shape;450;p5"/>
            <p:cNvSpPr/>
            <p:nvPr/>
          </p:nvSpPr>
          <p:spPr>
            <a:xfrm>
              <a:off x="8718342" y="5372026"/>
              <a:ext cx="90901" cy="52552"/>
            </a:xfrm>
            <a:custGeom>
              <a:rect b="b" l="l" r="r" t="t"/>
              <a:pathLst>
                <a:path extrusionOk="0" h="37" w="64">
                  <a:moveTo>
                    <a:pt x="0" y="0"/>
                  </a:moveTo>
                  <a:lnTo>
                    <a:pt x="64" y="37"/>
                  </a:lnTo>
                  <a:lnTo>
                    <a:pt x="64" y="37"/>
                  </a:lnTo>
                  <a:lnTo>
                    <a:pt x="0" y="0"/>
                  </a:lnTo>
                  <a:lnTo>
                    <a:pt x="0" y="0"/>
                  </a:lnTo>
                  <a:close/>
                </a:path>
              </a:pathLst>
            </a:custGeom>
            <a:solidFill>
              <a:srgbClr val="BEC4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1" name="Google Shape;451;p5"/>
            <p:cNvSpPr/>
            <p:nvPr/>
          </p:nvSpPr>
          <p:spPr>
            <a:xfrm>
              <a:off x="8607557" y="5362083"/>
              <a:ext cx="211628" cy="156235"/>
            </a:xfrm>
            <a:custGeom>
              <a:rect b="b" l="l" r="r" t="t"/>
              <a:pathLst>
                <a:path extrusionOk="0" h="110" w="149">
                  <a:moveTo>
                    <a:pt x="0" y="70"/>
                  </a:moveTo>
                  <a:lnTo>
                    <a:pt x="66" y="110"/>
                  </a:lnTo>
                  <a:lnTo>
                    <a:pt x="149" y="40"/>
                  </a:lnTo>
                  <a:lnTo>
                    <a:pt x="83" y="0"/>
                  </a:lnTo>
                  <a:lnTo>
                    <a:pt x="0" y="70"/>
                  </a:lnTo>
                  <a:close/>
                  <a:moveTo>
                    <a:pt x="142" y="40"/>
                  </a:moveTo>
                  <a:lnTo>
                    <a:pt x="66" y="106"/>
                  </a:lnTo>
                  <a:lnTo>
                    <a:pt x="5" y="70"/>
                  </a:lnTo>
                  <a:lnTo>
                    <a:pt x="83" y="4"/>
                  </a:lnTo>
                  <a:lnTo>
                    <a:pt x="142" y="40"/>
                  </a:lnTo>
                  <a:close/>
                </a:path>
              </a:pathLst>
            </a:custGeom>
            <a:solidFill>
              <a:srgbClr val="DCE0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2" name="Google Shape;452;p5"/>
            <p:cNvSpPr/>
            <p:nvPr/>
          </p:nvSpPr>
          <p:spPr>
            <a:xfrm>
              <a:off x="8607557" y="5461506"/>
              <a:ext cx="7102" cy="9942"/>
            </a:xfrm>
            <a:custGeom>
              <a:rect b="b" l="l" r="r" t="t"/>
              <a:pathLst>
                <a:path extrusionOk="0" h="7" w="5">
                  <a:moveTo>
                    <a:pt x="0" y="7"/>
                  </a:moveTo>
                  <a:lnTo>
                    <a:pt x="5" y="5"/>
                  </a:lnTo>
                  <a:lnTo>
                    <a:pt x="0" y="0"/>
                  </a:lnTo>
                  <a:lnTo>
                    <a:pt x="0" y="7"/>
                  </a:lnTo>
                  <a:close/>
                </a:path>
              </a:pathLst>
            </a:custGeom>
            <a:solidFill>
              <a:srgbClr val="B5B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3" name="Google Shape;453;p5"/>
            <p:cNvSpPr/>
            <p:nvPr/>
          </p:nvSpPr>
          <p:spPr>
            <a:xfrm>
              <a:off x="8701298" y="5418896"/>
              <a:ext cx="117887" cy="109365"/>
            </a:xfrm>
            <a:custGeom>
              <a:rect b="b" l="l" r="r" t="t"/>
              <a:pathLst>
                <a:path extrusionOk="0" h="77" w="83">
                  <a:moveTo>
                    <a:pt x="0" y="77"/>
                  </a:moveTo>
                  <a:lnTo>
                    <a:pt x="83" y="4"/>
                  </a:lnTo>
                  <a:lnTo>
                    <a:pt x="83" y="0"/>
                  </a:lnTo>
                  <a:lnTo>
                    <a:pt x="0" y="70"/>
                  </a:lnTo>
                  <a:lnTo>
                    <a:pt x="0" y="77"/>
                  </a:lnTo>
                  <a:close/>
                </a:path>
              </a:pathLst>
            </a:custGeom>
            <a:solidFill>
              <a:srgbClr val="A4A4A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454" name="Google Shape;454;p5"/>
          <p:cNvGrpSpPr/>
          <p:nvPr/>
        </p:nvGrpSpPr>
        <p:grpSpPr>
          <a:xfrm>
            <a:off x="5582446" y="4808561"/>
            <a:ext cx="1648995" cy="1329422"/>
            <a:chOff x="7241206" y="2192744"/>
            <a:chExt cx="1648995" cy="1329422"/>
          </a:xfrm>
        </p:grpSpPr>
        <p:sp>
          <p:nvSpPr>
            <p:cNvPr id="455" name="Google Shape;455;p5"/>
            <p:cNvSpPr/>
            <p:nvPr/>
          </p:nvSpPr>
          <p:spPr>
            <a:xfrm>
              <a:off x="7241206" y="2570550"/>
              <a:ext cx="1648995" cy="951616"/>
            </a:xfrm>
            <a:custGeom>
              <a:rect b="b" l="l" r="r" t="t"/>
              <a:pathLst>
                <a:path extrusionOk="0" h="670" w="1161">
                  <a:moveTo>
                    <a:pt x="0" y="248"/>
                  </a:moveTo>
                  <a:lnTo>
                    <a:pt x="731" y="670"/>
                  </a:lnTo>
                  <a:lnTo>
                    <a:pt x="1161" y="422"/>
                  </a:lnTo>
                  <a:lnTo>
                    <a:pt x="430" y="0"/>
                  </a:lnTo>
                  <a:lnTo>
                    <a:pt x="0" y="248"/>
                  </a:lnTo>
                  <a:close/>
                </a:path>
              </a:pathLst>
            </a:custGeom>
            <a:solidFill>
              <a:srgbClr val="9FA1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6" name="Google Shape;456;p5"/>
            <p:cNvSpPr/>
            <p:nvPr/>
          </p:nvSpPr>
          <p:spPr>
            <a:xfrm>
              <a:off x="7241206" y="2570550"/>
              <a:ext cx="1648995" cy="951616"/>
            </a:xfrm>
            <a:custGeom>
              <a:rect b="b" l="l" r="r" t="t"/>
              <a:pathLst>
                <a:path extrusionOk="0" h="670" w="1161">
                  <a:moveTo>
                    <a:pt x="0" y="248"/>
                  </a:moveTo>
                  <a:lnTo>
                    <a:pt x="731" y="670"/>
                  </a:lnTo>
                  <a:lnTo>
                    <a:pt x="1161" y="422"/>
                  </a:lnTo>
                  <a:lnTo>
                    <a:pt x="430" y="0"/>
                  </a:lnTo>
                  <a:lnTo>
                    <a:pt x="0" y="248"/>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7" name="Google Shape;457;p5"/>
            <p:cNvSpPr/>
            <p:nvPr/>
          </p:nvSpPr>
          <p:spPr>
            <a:xfrm>
              <a:off x="7465617" y="2701220"/>
              <a:ext cx="1200173" cy="690277"/>
            </a:xfrm>
            <a:custGeom>
              <a:rect b="b" l="l" r="r" t="t"/>
              <a:pathLst>
                <a:path extrusionOk="0" h="486" w="845">
                  <a:moveTo>
                    <a:pt x="0" y="170"/>
                  </a:moveTo>
                  <a:lnTo>
                    <a:pt x="547" y="486"/>
                  </a:lnTo>
                  <a:lnTo>
                    <a:pt x="845" y="316"/>
                  </a:lnTo>
                  <a:lnTo>
                    <a:pt x="298" y="0"/>
                  </a:lnTo>
                  <a:lnTo>
                    <a:pt x="0" y="170"/>
                  </a:lnTo>
                  <a:close/>
                </a:path>
              </a:pathLst>
            </a:custGeom>
            <a:solidFill>
              <a:srgbClr val="CFCF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8" name="Google Shape;458;p5"/>
            <p:cNvSpPr/>
            <p:nvPr/>
          </p:nvSpPr>
          <p:spPr>
            <a:xfrm>
              <a:off x="7465617" y="2701220"/>
              <a:ext cx="1200173" cy="690277"/>
            </a:xfrm>
            <a:custGeom>
              <a:rect b="b" l="l" r="r" t="t"/>
              <a:pathLst>
                <a:path extrusionOk="0" h="486" w="845">
                  <a:moveTo>
                    <a:pt x="0" y="170"/>
                  </a:moveTo>
                  <a:lnTo>
                    <a:pt x="547" y="486"/>
                  </a:lnTo>
                  <a:lnTo>
                    <a:pt x="845" y="316"/>
                  </a:lnTo>
                  <a:lnTo>
                    <a:pt x="298" y="0"/>
                  </a:lnTo>
                  <a:lnTo>
                    <a:pt x="0" y="17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9" name="Google Shape;459;p5"/>
            <p:cNvSpPr/>
            <p:nvPr/>
          </p:nvSpPr>
          <p:spPr>
            <a:xfrm>
              <a:off x="7241206" y="2520839"/>
              <a:ext cx="1648995" cy="950196"/>
            </a:xfrm>
            <a:custGeom>
              <a:rect b="b" l="l" r="r" t="t"/>
              <a:pathLst>
                <a:path extrusionOk="0" h="669" w="1161">
                  <a:moveTo>
                    <a:pt x="0" y="245"/>
                  </a:moveTo>
                  <a:lnTo>
                    <a:pt x="731" y="669"/>
                  </a:lnTo>
                  <a:lnTo>
                    <a:pt x="1161" y="422"/>
                  </a:lnTo>
                  <a:lnTo>
                    <a:pt x="430" y="0"/>
                  </a:lnTo>
                  <a:lnTo>
                    <a:pt x="0" y="245"/>
                  </a:lnTo>
                  <a:close/>
                </a:path>
              </a:pathLst>
            </a:custGeom>
            <a:solidFill>
              <a:srgbClr val="9FA1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0" name="Google Shape;460;p5"/>
            <p:cNvSpPr/>
            <p:nvPr/>
          </p:nvSpPr>
          <p:spPr>
            <a:xfrm>
              <a:off x="7241206" y="2520839"/>
              <a:ext cx="1648995" cy="950196"/>
            </a:xfrm>
            <a:custGeom>
              <a:rect b="b" l="l" r="r" t="t"/>
              <a:pathLst>
                <a:path extrusionOk="0" h="669" w="1161">
                  <a:moveTo>
                    <a:pt x="0" y="245"/>
                  </a:moveTo>
                  <a:lnTo>
                    <a:pt x="731" y="669"/>
                  </a:lnTo>
                  <a:lnTo>
                    <a:pt x="1161" y="422"/>
                  </a:lnTo>
                  <a:lnTo>
                    <a:pt x="430" y="0"/>
                  </a:lnTo>
                  <a:lnTo>
                    <a:pt x="0" y="245"/>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1" name="Google Shape;461;p5"/>
            <p:cNvSpPr/>
            <p:nvPr/>
          </p:nvSpPr>
          <p:spPr>
            <a:xfrm>
              <a:off x="7465617" y="2647248"/>
              <a:ext cx="1200173" cy="693117"/>
            </a:xfrm>
            <a:custGeom>
              <a:rect b="b" l="l" r="r" t="t"/>
              <a:pathLst>
                <a:path extrusionOk="0" h="488" w="845">
                  <a:moveTo>
                    <a:pt x="0" y="172"/>
                  </a:moveTo>
                  <a:lnTo>
                    <a:pt x="547" y="488"/>
                  </a:lnTo>
                  <a:lnTo>
                    <a:pt x="845" y="316"/>
                  </a:lnTo>
                  <a:lnTo>
                    <a:pt x="298" y="0"/>
                  </a:lnTo>
                  <a:lnTo>
                    <a:pt x="0" y="172"/>
                  </a:lnTo>
                  <a:close/>
                </a:path>
              </a:pathLst>
            </a:custGeom>
            <a:solidFill>
              <a:srgbClr val="CFCF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2" name="Google Shape;462;p5"/>
            <p:cNvSpPr/>
            <p:nvPr/>
          </p:nvSpPr>
          <p:spPr>
            <a:xfrm>
              <a:off x="7465617" y="2647248"/>
              <a:ext cx="1200173" cy="693117"/>
            </a:xfrm>
            <a:custGeom>
              <a:rect b="b" l="l" r="r" t="t"/>
              <a:pathLst>
                <a:path extrusionOk="0" h="488" w="845">
                  <a:moveTo>
                    <a:pt x="0" y="172"/>
                  </a:moveTo>
                  <a:lnTo>
                    <a:pt x="547" y="488"/>
                  </a:lnTo>
                  <a:lnTo>
                    <a:pt x="845" y="316"/>
                  </a:lnTo>
                  <a:lnTo>
                    <a:pt x="298" y="0"/>
                  </a:lnTo>
                  <a:lnTo>
                    <a:pt x="0" y="172"/>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3" name="Google Shape;463;p5"/>
            <p:cNvSpPr/>
            <p:nvPr/>
          </p:nvSpPr>
          <p:spPr>
            <a:xfrm>
              <a:off x="7241206" y="2868818"/>
              <a:ext cx="1038256" cy="653348"/>
            </a:xfrm>
            <a:custGeom>
              <a:rect b="b" l="l" r="r" t="t"/>
              <a:pathLst>
                <a:path extrusionOk="0" h="460" w="731">
                  <a:moveTo>
                    <a:pt x="0" y="38"/>
                  </a:moveTo>
                  <a:lnTo>
                    <a:pt x="731" y="460"/>
                  </a:lnTo>
                  <a:lnTo>
                    <a:pt x="731" y="424"/>
                  </a:lnTo>
                  <a:lnTo>
                    <a:pt x="0" y="0"/>
                  </a:lnTo>
                  <a:lnTo>
                    <a:pt x="0" y="38"/>
                  </a:ln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4" name="Google Shape;464;p5"/>
            <p:cNvSpPr/>
            <p:nvPr/>
          </p:nvSpPr>
          <p:spPr>
            <a:xfrm>
              <a:off x="8279462" y="3120215"/>
              <a:ext cx="610739" cy="401951"/>
            </a:xfrm>
            <a:custGeom>
              <a:rect b="b" l="l" r="r" t="t"/>
              <a:pathLst>
                <a:path extrusionOk="0" h="283" w="430">
                  <a:moveTo>
                    <a:pt x="0" y="283"/>
                  </a:moveTo>
                  <a:lnTo>
                    <a:pt x="430" y="35"/>
                  </a:lnTo>
                  <a:lnTo>
                    <a:pt x="430" y="0"/>
                  </a:lnTo>
                  <a:lnTo>
                    <a:pt x="0" y="247"/>
                  </a:lnTo>
                  <a:lnTo>
                    <a:pt x="0" y="283"/>
                  </a:lnTo>
                  <a:close/>
                </a:path>
              </a:pathLst>
            </a:custGeom>
            <a:solidFill>
              <a:srgbClr val="7B794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5" name="Google Shape;465;p5"/>
            <p:cNvSpPr/>
            <p:nvPr/>
          </p:nvSpPr>
          <p:spPr>
            <a:xfrm>
              <a:off x="8279462" y="3120215"/>
              <a:ext cx="610739" cy="401951"/>
            </a:xfrm>
            <a:custGeom>
              <a:rect b="b" l="l" r="r" t="t"/>
              <a:pathLst>
                <a:path extrusionOk="0" h="283" w="430">
                  <a:moveTo>
                    <a:pt x="0" y="283"/>
                  </a:moveTo>
                  <a:lnTo>
                    <a:pt x="430" y="35"/>
                  </a:lnTo>
                  <a:lnTo>
                    <a:pt x="430" y="0"/>
                  </a:lnTo>
                  <a:lnTo>
                    <a:pt x="0" y="247"/>
                  </a:lnTo>
                  <a:lnTo>
                    <a:pt x="0" y="283"/>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6" name="Google Shape;466;p5"/>
            <p:cNvSpPr/>
            <p:nvPr/>
          </p:nvSpPr>
          <p:spPr>
            <a:xfrm>
              <a:off x="8340536" y="2802063"/>
              <a:ext cx="549665" cy="318152"/>
            </a:xfrm>
            <a:custGeom>
              <a:rect b="b" l="l" r="r" t="t"/>
              <a:pathLst>
                <a:path extrusionOk="0" h="224" w="387">
                  <a:moveTo>
                    <a:pt x="0" y="0"/>
                  </a:moveTo>
                  <a:lnTo>
                    <a:pt x="0" y="0"/>
                  </a:lnTo>
                  <a:lnTo>
                    <a:pt x="387" y="224"/>
                  </a:lnTo>
                  <a:lnTo>
                    <a:pt x="0" y="0"/>
                  </a:lnTo>
                  <a:close/>
                </a:path>
              </a:pathLst>
            </a:custGeom>
            <a:solidFill>
              <a:srgbClr val="8E8D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7" name="Google Shape;467;p5"/>
            <p:cNvSpPr/>
            <p:nvPr/>
          </p:nvSpPr>
          <p:spPr>
            <a:xfrm>
              <a:off x="8340536" y="2802063"/>
              <a:ext cx="549665" cy="318152"/>
            </a:xfrm>
            <a:custGeom>
              <a:rect b="b" l="l" r="r" t="t"/>
              <a:pathLst>
                <a:path extrusionOk="0" h="224" w="387">
                  <a:moveTo>
                    <a:pt x="0" y="0"/>
                  </a:moveTo>
                  <a:lnTo>
                    <a:pt x="0" y="0"/>
                  </a:lnTo>
                  <a:lnTo>
                    <a:pt x="387" y="224"/>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8" name="Google Shape;468;p5"/>
            <p:cNvSpPr/>
            <p:nvPr/>
          </p:nvSpPr>
          <p:spPr>
            <a:xfrm>
              <a:off x="8336275" y="2802063"/>
              <a:ext cx="553926" cy="365023"/>
            </a:xfrm>
            <a:custGeom>
              <a:rect b="b" l="l" r="r" t="t"/>
              <a:pathLst>
                <a:path extrusionOk="0" h="257" w="390">
                  <a:moveTo>
                    <a:pt x="3" y="0"/>
                  </a:moveTo>
                  <a:lnTo>
                    <a:pt x="0" y="75"/>
                  </a:lnTo>
                  <a:lnTo>
                    <a:pt x="232" y="207"/>
                  </a:lnTo>
                  <a:lnTo>
                    <a:pt x="147" y="257"/>
                  </a:lnTo>
                  <a:lnTo>
                    <a:pt x="390" y="224"/>
                  </a:lnTo>
                  <a:lnTo>
                    <a:pt x="3" y="0"/>
                  </a:lnTo>
                  <a:close/>
                </a:path>
              </a:pathLst>
            </a:custGeom>
            <a:solidFill>
              <a:srgbClr val="7171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9" name="Google Shape;469;p5"/>
            <p:cNvSpPr/>
            <p:nvPr/>
          </p:nvSpPr>
          <p:spPr>
            <a:xfrm>
              <a:off x="8336275" y="2802063"/>
              <a:ext cx="553926" cy="365023"/>
            </a:xfrm>
            <a:custGeom>
              <a:rect b="b" l="l" r="r" t="t"/>
              <a:pathLst>
                <a:path extrusionOk="0" h="257" w="390">
                  <a:moveTo>
                    <a:pt x="3" y="0"/>
                  </a:moveTo>
                  <a:lnTo>
                    <a:pt x="0" y="75"/>
                  </a:lnTo>
                  <a:lnTo>
                    <a:pt x="232" y="207"/>
                  </a:lnTo>
                  <a:lnTo>
                    <a:pt x="147" y="257"/>
                  </a:lnTo>
                  <a:lnTo>
                    <a:pt x="390" y="224"/>
                  </a:lnTo>
                  <a:lnTo>
                    <a:pt x="3"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70" name="Google Shape;470;p5"/>
            <p:cNvSpPr/>
            <p:nvPr/>
          </p:nvSpPr>
          <p:spPr>
            <a:xfrm>
              <a:off x="8330594" y="2908587"/>
              <a:ext cx="335196" cy="288326"/>
            </a:xfrm>
            <a:custGeom>
              <a:rect b="b" l="l" r="r" t="t"/>
              <a:pathLst>
                <a:path extrusionOk="0" h="203" w="236">
                  <a:moveTo>
                    <a:pt x="4" y="0"/>
                  </a:moveTo>
                  <a:lnTo>
                    <a:pt x="0" y="203"/>
                  </a:lnTo>
                  <a:lnTo>
                    <a:pt x="151" y="182"/>
                  </a:lnTo>
                  <a:lnTo>
                    <a:pt x="236" y="132"/>
                  </a:lnTo>
                  <a:lnTo>
                    <a:pt x="4" y="0"/>
                  </a:lnTo>
                  <a:close/>
                </a:path>
              </a:pathLst>
            </a:custGeom>
            <a:solidFill>
              <a:srgbClr val="807E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71" name="Google Shape;471;p5"/>
            <p:cNvSpPr/>
            <p:nvPr/>
          </p:nvSpPr>
          <p:spPr>
            <a:xfrm>
              <a:off x="8330594" y="2908587"/>
              <a:ext cx="335196" cy="288326"/>
            </a:xfrm>
            <a:custGeom>
              <a:rect b="b" l="l" r="r" t="t"/>
              <a:pathLst>
                <a:path extrusionOk="0" h="203" w="236">
                  <a:moveTo>
                    <a:pt x="4" y="0"/>
                  </a:moveTo>
                  <a:lnTo>
                    <a:pt x="0" y="203"/>
                  </a:lnTo>
                  <a:lnTo>
                    <a:pt x="151" y="182"/>
                  </a:lnTo>
                  <a:lnTo>
                    <a:pt x="236" y="132"/>
                  </a:lnTo>
                  <a:lnTo>
                    <a:pt x="4"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72" name="Google Shape;472;p5"/>
            <p:cNvSpPr/>
            <p:nvPr/>
          </p:nvSpPr>
          <p:spPr>
            <a:xfrm>
              <a:off x="7780929" y="2584753"/>
              <a:ext cx="86640" cy="49711"/>
            </a:xfrm>
            <a:custGeom>
              <a:rect b="b" l="l" r="r" t="t"/>
              <a:pathLst>
                <a:path extrusionOk="0" h="15" w="26">
                  <a:moveTo>
                    <a:pt x="21" y="3"/>
                  </a:moveTo>
                  <a:cubicBezTo>
                    <a:pt x="17" y="0"/>
                    <a:pt x="9" y="0"/>
                    <a:pt x="4" y="3"/>
                  </a:cubicBezTo>
                  <a:cubicBezTo>
                    <a:pt x="0" y="5"/>
                    <a:pt x="0" y="10"/>
                    <a:pt x="4" y="12"/>
                  </a:cubicBezTo>
                  <a:cubicBezTo>
                    <a:pt x="9" y="15"/>
                    <a:pt x="17" y="15"/>
                    <a:pt x="21" y="12"/>
                  </a:cubicBezTo>
                  <a:cubicBezTo>
                    <a:pt x="26" y="10"/>
                    <a:pt x="26" y="5"/>
                    <a:pt x="21"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73" name="Google Shape;473;p5"/>
            <p:cNvSpPr/>
            <p:nvPr/>
          </p:nvSpPr>
          <p:spPr>
            <a:xfrm>
              <a:off x="7778088" y="2530781"/>
              <a:ext cx="89480" cy="9090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74" name="Google Shape;474;p5"/>
            <p:cNvSpPr/>
            <p:nvPr/>
          </p:nvSpPr>
          <p:spPr>
            <a:xfrm>
              <a:off x="7778088" y="2537883"/>
              <a:ext cx="79538" cy="83799"/>
            </a:xfrm>
            <a:custGeom>
              <a:rect b="b" l="l" r="r" t="t"/>
              <a:pathLst>
                <a:path extrusionOk="0" h="25" w="24">
                  <a:moveTo>
                    <a:pt x="8" y="0"/>
                  </a:moveTo>
                  <a:cubicBezTo>
                    <a:pt x="3" y="2"/>
                    <a:pt x="0" y="6"/>
                    <a:pt x="0" y="11"/>
                  </a:cubicBezTo>
                  <a:cubicBezTo>
                    <a:pt x="0" y="19"/>
                    <a:pt x="6" y="25"/>
                    <a:pt x="14" y="25"/>
                  </a:cubicBezTo>
                  <a:cubicBezTo>
                    <a:pt x="18" y="25"/>
                    <a:pt x="21" y="23"/>
                    <a:pt x="24" y="20"/>
                  </a:cubicBezTo>
                  <a:cubicBezTo>
                    <a:pt x="22" y="21"/>
                    <a:pt x="20" y="21"/>
                    <a:pt x="18" y="21"/>
                  </a:cubicBezTo>
                  <a:cubicBezTo>
                    <a:pt x="5" y="21"/>
                    <a:pt x="2" y="7"/>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75" name="Google Shape;475;p5"/>
            <p:cNvSpPr/>
            <p:nvPr/>
          </p:nvSpPr>
          <p:spPr>
            <a:xfrm>
              <a:off x="7697130" y="2627363"/>
              <a:ext cx="86640" cy="53972"/>
            </a:xfrm>
            <a:custGeom>
              <a:rect b="b" l="l" r="r" t="t"/>
              <a:pathLst>
                <a:path extrusionOk="0" h="16" w="26">
                  <a:moveTo>
                    <a:pt x="22" y="3"/>
                  </a:moveTo>
                  <a:cubicBezTo>
                    <a:pt x="17" y="0"/>
                    <a:pt x="9" y="0"/>
                    <a:pt x="5" y="3"/>
                  </a:cubicBezTo>
                  <a:cubicBezTo>
                    <a:pt x="0" y="6"/>
                    <a:pt x="0" y="10"/>
                    <a:pt x="5" y="13"/>
                  </a:cubicBezTo>
                  <a:cubicBezTo>
                    <a:pt x="9" y="16"/>
                    <a:pt x="17" y="16"/>
                    <a:pt x="22" y="13"/>
                  </a:cubicBezTo>
                  <a:cubicBezTo>
                    <a:pt x="26" y="10"/>
                    <a:pt x="26" y="6"/>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76" name="Google Shape;476;p5"/>
            <p:cNvSpPr/>
            <p:nvPr/>
          </p:nvSpPr>
          <p:spPr>
            <a:xfrm>
              <a:off x="7697130" y="2577652"/>
              <a:ext cx="86640" cy="86640"/>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77" name="Google Shape;477;p5"/>
            <p:cNvSpPr/>
            <p:nvPr/>
          </p:nvSpPr>
          <p:spPr>
            <a:xfrm>
              <a:off x="7697130" y="2580493"/>
              <a:ext cx="76697" cy="83799"/>
            </a:xfrm>
            <a:custGeom>
              <a:rect b="b" l="l" r="r" t="t"/>
              <a:pathLst>
                <a:path extrusionOk="0" h="25" w="23">
                  <a:moveTo>
                    <a:pt x="7" y="0"/>
                  </a:moveTo>
                  <a:cubicBezTo>
                    <a:pt x="3" y="2"/>
                    <a:pt x="0" y="7"/>
                    <a:pt x="0" y="12"/>
                  </a:cubicBezTo>
                  <a:cubicBezTo>
                    <a:pt x="0" y="19"/>
                    <a:pt x="6" y="25"/>
                    <a:pt x="13" y="25"/>
                  </a:cubicBezTo>
                  <a:cubicBezTo>
                    <a:pt x="17" y="25"/>
                    <a:pt x="21" y="23"/>
                    <a:pt x="23" y="21"/>
                  </a:cubicBezTo>
                  <a:cubicBezTo>
                    <a:pt x="22" y="21"/>
                    <a:pt x="20" y="22"/>
                    <a:pt x="17" y="22"/>
                  </a:cubicBezTo>
                  <a:cubicBezTo>
                    <a:pt x="5" y="22"/>
                    <a:pt x="1" y="8"/>
                    <a:pt x="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78" name="Google Shape;478;p5"/>
            <p:cNvSpPr/>
            <p:nvPr/>
          </p:nvSpPr>
          <p:spPr>
            <a:xfrm>
              <a:off x="7606229" y="2678495"/>
              <a:ext cx="90901" cy="52552"/>
            </a:xfrm>
            <a:custGeom>
              <a:rect b="b" l="l" r="r" t="t"/>
              <a:pathLst>
                <a:path extrusionOk="0" h="16" w="27">
                  <a:moveTo>
                    <a:pt x="22" y="3"/>
                  </a:moveTo>
                  <a:cubicBezTo>
                    <a:pt x="17" y="0"/>
                    <a:pt x="10" y="0"/>
                    <a:pt x="5" y="3"/>
                  </a:cubicBezTo>
                  <a:cubicBezTo>
                    <a:pt x="0" y="6"/>
                    <a:pt x="0" y="10"/>
                    <a:pt x="5" y="13"/>
                  </a:cubicBezTo>
                  <a:cubicBezTo>
                    <a:pt x="10" y="16"/>
                    <a:pt x="17" y="16"/>
                    <a:pt x="22" y="13"/>
                  </a:cubicBezTo>
                  <a:cubicBezTo>
                    <a:pt x="27" y="10"/>
                    <a:pt x="27" y="6"/>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79" name="Google Shape;479;p5"/>
            <p:cNvSpPr/>
            <p:nvPr/>
          </p:nvSpPr>
          <p:spPr>
            <a:xfrm>
              <a:off x="7606229" y="2627363"/>
              <a:ext cx="90901" cy="88060"/>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0" name="Google Shape;480;p5"/>
            <p:cNvSpPr/>
            <p:nvPr/>
          </p:nvSpPr>
          <p:spPr>
            <a:xfrm>
              <a:off x="7606229" y="2631624"/>
              <a:ext cx="80958" cy="83799"/>
            </a:xfrm>
            <a:custGeom>
              <a:rect b="b" l="l" r="r" t="t"/>
              <a:pathLst>
                <a:path extrusionOk="0" h="25" w="24">
                  <a:moveTo>
                    <a:pt x="8" y="0"/>
                  </a:moveTo>
                  <a:cubicBezTo>
                    <a:pt x="3" y="2"/>
                    <a:pt x="0" y="7"/>
                    <a:pt x="0" y="12"/>
                  </a:cubicBezTo>
                  <a:cubicBezTo>
                    <a:pt x="0" y="19"/>
                    <a:pt x="6" y="25"/>
                    <a:pt x="14" y="25"/>
                  </a:cubicBezTo>
                  <a:cubicBezTo>
                    <a:pt x="18" y="25"/>
                    <a:pt x="21" y="24"/>
                    <a:pt x="24" y="21"/>
                  </a:cubicBezTo>
                  <a:cubicBezTo>
                    <a:pt x="22" y="21"/>
                    <a:pt x="20" y="22"/>
                    <a:pt x="18" y="22"/>
                  </a:cubicBezTo>
                  <a:cubicBezTo>
                    <a:pt x="5" y="22"/>
                    <a:pt x="2" y="8"/>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1" name="Google Shape;481;p5"/>
            <p:cNvSpPr/>
            <p:nvPr/>
          </p:nvSpPr>
          <p:spPr>
            <a:xfrm>
              <a:off x="7526691" y="2725365"/>
              <a:ext cx="86640" cy="49711"/>
            </a:xfrm>
            <a:custGeom>
              <a:rect b="b" l="l" r="r" t="t"/>
              <a:pathLst>
                <a:path extrusionOk="0" h="15" w="26">
                  <a:moveTo>
                    <a:pt x="21" y="3"/>
                  </a:moveTo>
                  <a:cubicBezTo>
                    <a:pt x="17" y="0"/>
                    <a:pt x="9" y="0"/>
                    <a:pt x="4" y="3"/>
                  </a:cubicBezTo>
                  <a:cubicBezTo>
                    <a:pt x="0" y="6"/>
                    <a:pt x="0" y="10"/>
                    <a:pt x="4" y="13"/>
                  </a:cubicBezTo>
                  <a:cubicBezTo>
                    <a:pt x="9" y="15"/>
                    <a:pt x="17" y="15"/>
                    <a:pt x="21" y="13"/>
                  </a:cubicBezTo>
                  <a:cubicBezTo>
                    <a:pt x="26" y="10"/>
                    <a:pt x="26" y="6"/>
                    <a:pt x="21"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2" name="Google Shape;482;p5"/>
            <p:cNvSpPr/>
            <p:nvPr/>
          </p:nvSpPr>
          <p:spPr>
            <a:xfrm>
              <a:off x="7526691" y="2671393"/>
              <a:ext cx="86640" cy="9090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3" name="Google Shape;483;p5"/>
            <p:cNvSpPr/>
            <p:nvPr/>
          </p:nvSpPr>
          <p:spPr>
            <a:xfrm>
              <a:off x="7526691" y="2678495"/>
              <a:ext cx="76697" cy="83799"/>
            </a:xfrm>
            <a:custGeom>
              <a:rect b="b" l="l" r="r" t="t"/>
              <a:pathLst>
                <a:path extrusionOk="0" h="25" w="23">
                  <a:moveTo>
                    <a:pt x="7" y="0"/>
                  </a:moveTo>
                  <a:cubicBezTo>
                    <a:pt x="3" y="2"/>
                    <a:pt x="0" y="7"/>
                    <a:pt x="0" y="12"/>
                  </a:cubicBezTo>
                  <a:cubicBezTo>
                    <a:pt x="0" y="19"/>
                    <a:pt x="6" y="25"/>
                    <a:pt x="13" y="25"/>
                  </a:cubicBezTo>
                  <a:cubicBezTo>
                    <a:pt x="17" y="25"/>
                    <a:pt x="21" y="23"/>
                    <a:pt x="23" y="20"/>
                  </a:cubicBezTo>
                  <a:cubicBezTo>
                    <a:pt x="21" y="21"/>
                    <a:pt x="19" y="22"/>
                    <a:pt x="17" y="22"/>
                  </a:cubicBezTo>
                  <a:cubicBezTo>
                    <a:pt x="5" y="22"/>
                    <a:pt x="1" y="8"/>
                    <a:pt x="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4" name="Google Shape;484;p5"/>
            <p:cNvSpPr/>
            <p:nvPr/>
          </p:nvSpPr>
          <p:spPr>
            <a:xfrm>
              <a:off x="7442892" y="2775077"/>
              <a:ext cx="86640" cy="49711"/>
            </a:xfrm>
            <a:custGeom>
              <a:rect b="b" l="l" r="r" t="t"/>
              <a:pathLst>
                <a:path extrusionOk="0" h="15" w="26">
                  <a:moveTo>
                    <a:pt x="22" y="3"/>
                  </a:moveTo>
                  <a:cubicBezTo>
                    <a:pt x="17" y="0"/>
                    <a:pt x="9" y="0"/>
                    <a:pt x="5" y="3"/>
                  </a:cubicBezTo>
                  <a:cubicBezTo>
                    <a:pt x="0" y="5"/>
                    <a:pt x="0" y="10"/>
                    <a:pt x="5" y="13"/>
                  </a:cubicBezTo>
                  <a:cubicBezTo>
                    <a:pt x="9" y="15"/>
                    <a:pt x="17" y="15"/>
                    <a:pt x="22" y="13"/>
                  </a:cubicBezTo>
                  <a:cubicBezTo>
                    <a:pt x="26" y="10"/>
                    <a:pt x="26" y="5"/>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5" name="Google Shape;485;p5"/>
            <p:cNvSpPr/>
            <p:nvPr/>
          </p:nvSpPr>
          <p:spPr>
            <a:xfrm>
              <a:off x="7442892" y="2721104"/>
              <a:ext cx="86640" cy="9090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6" name="Google Shape;486;p5"/>
            <p:cNvSpPr/>
            <p:nvPr/>
          </p:nvSpPr>
          <p:spPr>
            <a:xfrm>
              <a:off x="7442892" y="2728206"/>
              <a:ext cx="76697" cy="83799"/>
            </a:xfrm>
            <a:custGeom>
              <a:rect b="b" l="l" r="r" t="t"/>
              <a:pathLst>
                <a:path extrusionOk="0" h="25" w="23">
                  <a:moveTo>
                    <a:pt x="7" y="0"/>
                  </a:moveTo>
                  <a:cubicBezTo>
                    <a:pt x="3" y="2"/>
                    <a:pt x="0" y="6"/>
                    <a:pt x="0" y="12"/>
                  </a:cubicBezTo>
                  <a:cubicBezTo>
                    <a:pt x="0" y="19"/>
                    <a:pt x="6" y="25"/>
                    <a:pt x="13" y="25"/>
                  </a:cubicBezTo>
                  <a:cubicBezTo>
                    <a:pt x="17" y="25"/>
                    <a:pt x="21" y="23"/>
                    <a:pt x="23" y="20"/>
                  </a:cubicBezTo>
                  <a:cubicBezTo>
                    <a:pt x="22" y="21"/>
                    <a:pt x="20" y="22"/>
                    <a:pt x="17" y="22"/>
                  </a:cubicBezTo>
                  <a:cubicBezTo>
                    <a:pt x="5" y="22"/>
                    <a:pt x="1" y="7"/>
                    <a:pt x="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7" name="Google Shape;487;p5"/>
            <p:cNvSpPr/>
            <p:nvPr/>
          </p:nvSpPr>
          <p:spPr>
            <a:xfrm>
              <a:off x="7359093" y="2821947"/>
              <a:ext cx="90901" cy="49711"/>
            </a:xfrm>
            <a:custGeom>
              <a:rect b="b" l="l" r="r" t="t"/>
              <a:pathLst>
                <a:path extrusionOk="0" h="15" w="27">
                  <a:moveTo>
                    <a:pt x="22" y="2"/>
                  </a:moveTo>
                  <a:cubicBezTo>
                    <a:pt x="17" y="0"/>
                    <a:pt x="10" y="0"/>
                    <a:pt x="5" y="2"/>
                  </a:cubicBezTo>
                  <a:cubicBezTo>
                    <a:pt x="0" y="5"/>
                    <a:pt x="0" y="9"/>
                    <a:pt x="5" y="12"/>
                  </a:cubicBezTo>
                  <a:cubicBezTo>
                    <a:pt x="10" y="15"/>
                    <a:pt x="17" y="15"/>
                    <a:pt x="22" y="12"/>
                  </a:cubicBezTo>
                  <a:cubicBezTo>
                    <a:pt x="27" y="9"/>
                    <a:pt x="27" y="5"/>
                    <a:pt x="22" y="2"/>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8" name="Google Shape;488;p5"/>
            <p:cNvSpPr/>
            <p:nvPr/>
          </p:nvSpPr>
          <p:spPr>
            <a:xfrm>
              <a:off x="7359093" y="2767975"/>
              <a:ext cx="90901" cy="9090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9" name="Google Shape;489;p5"/>
            <p:cNvSpPr/>
            <p:nvPr/>
          </p:nvSpPr>
          <p:spPr>
            <a:xfrm>
              <a:off x="7359093" y="2772236"/>
              <a:ext cx="80958" cy="86640"/>
            </a:xfrm>
            <a:custGeom>
              <a:rect b="b" l="l" r="r" t="t"/>
              <a:pathLst>
                <a:path extrusionOk="0" h="26" w="24">
                  <a:moveTo>
                    <a:pt x="7" y="0"/>
                  </a:moveTo>
                  <a:cubicBezTo>
                    <a:pt x="3" y="3"/>
                    <a:pt x="0" y="7"/>
                    <a:pt x="0" y="12"/>
                  </a:cubicBezTo>
                  <a:cubicBezTo>
                    <a:pt x="0" y="20"/>
                    <a:pt x="6" y="26"/>
                    <a:pt x="13" y="26"/>
                  </a:cubicBezTo>
                  <a:cubicBezTo>
                    <a:pt x="17" y="26"/>
                    <a:pt x="21" y="24"/>
                    <a:pt x="24" y="21"/>
                  </a:cubicBezTo>
                  <a:cubicBezTo>
                    <a:pt x="22" y="22"/>
                    <a:pt x="20" y="22"/>
                    <a:pt x="18" y="22"/>
                  </a:cubicBezTo>
                  <a:cubicBezTo>
                    <a:pt x="5" y="22"/>
                    <a:pt x="2" y="8"/>
                    <a:pt x="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0" name="Google Shape;490;p5"/>
            <p:cNvSpPr/>
            <p:nvPr/>
          </p:nvSpPr>
          <p:spPr>
            <a:xfrm>
              <a:off x="7721275" y="2336197"/>
              <a:ext cx="609319" cy="860716"/>
            </a:xfrm>
            <a:custGeom>
              <a:rect b="b" l="l" r="r" t="t"/>
              <a:pathLst>
                <a:path extrusionOk="0" h="606" w="429">
                  <a:moveTo>
                    <a:pt x="0" y="358"/>
                  </a:moveTo>
                  <a:lnTo>
                    <a:pt x="429" y="606"/>
                  </a:lnTo>
                  <a:lnTo>
                    <a:pt x="429" y="248"/>
                  </a:lnTo>
                  <a:lnTo>
                    <a:pt x="0" y="0"/>
                  </a:lnTo>
                  <a:lnTo>
                    <a:pt x="0" y="358"/>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1" name="Google Shape;491;p5"/>
            <p:cNvSpPr/>
            <p:nvPr/>
          </p:nvSpPr>
          <p:spPr>
            <a:xfrm>
              <a:off x="7721275" y="2787860"/>
              <a:ext cx="609319" cy="409053"/>
            </a:xfrm>
            <a:custGeom>
              <a:rect b="b" l="l" r="r" t="t"/>
              <a:pathLst>
                <a:path extrusionOk="0" h="288" w="429">
                  <a:moveTo>
                    <a:pt x="0" y="40"/>
                  </a:moveTo>
                  <a:lnTo>
                    <a:pt x="429" y="288"/>
                  </a:lnTo>
                  <a:lnTo>
                    <a:pt x="429" y="248"/>
                  </a:lnTo>
                  <a:lnTo>
                    <a:pt x="0" y="0"/>
                  </a:lnTo>
                  <a:lnTo>
                    <a:pt x="0" y="40"/>
                  </a:lnTo>
                  <a:close/>
                </a:path>
              </a:pathLst>
            </a:custGeom>
            <a:solidFill>
              <a:srgbClr val="B7B0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2" name="Google Shape;492;p5"/>
            <p:cNvSpPr/>
            <p:nvPr/>
          </p:nvSpPr>
          <p:spPr>
            <a:xfrm>
              <a:off x="7842003" y="2725365"/>
              <a:ext cx="49711" cy="109365"/>
            </a:xfrm>
            <a:custGeom>
              <a:rect b="b" l="l" r="r" t="t"/>
              <a:pathLst>
                <a:path extrusionOk="0" h="33" w="15">
                  <a:moveTo>
                    <a:pt x="7" y="4"/>
                  </a:moveTo>
                  <a:cubicBezTo>
                    <a:pt x="0" y="0"/>
                    <a:pt x="0" y="10"/>
                    <a:pt x="0" y="10"/>
                  </a:cubicBezTo>
                  <a:cubicBezTo>
                    <a:pt x="0" y="24"/>
                    <a:pt x="0" y="24"/>
                    <a:pt x="0" y="24"/>
                  </a:cubicBezTo>
                  <a:cubicBezTo>
                    <a:pt x="7" y="28"/>
                    <a:pt x="7" y="28"/>
                    <a:pt x="7" y="28"/>
                  </a:cubicBezTo>
                  <a:cubicBezTo>
                    <a:pt x="15" y="33"/>
                    <a:pt x="15" y="33"/>
                    <a:pt x="15" y="33"/>
                  </a:cubicBezTo>
                  <a:cubicBezTo>
                    <a:pt x="15" y="19"/>
                    <a:pt x="15" y="19"/>
                    <a:pt x="15" y="19"/>
                  </a:cubicBezTo>
                  <a:cubicBezTo>
                    <a:pt x="15" y="19"/>
                    <a:pt x="15" y="9"/>
                    <a:pt x="7" y="4"/>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3" name="Google Shape;493;p5"/>
            <p:cNvSpPr/>
            <p:nvPr/>
          </p:nvSpPr>
          <p:spPr>
            <a:xfrm>
              <a:off x="7864728" y="2738148"/>
              <a:ext cx="2841" cy="83799"/>
            </a:xfrm>
            <a:custGeom>
              <a:rect b="b" l="l" r="r" t="t"/>
              <a:pathLst>
                <a:path extrusionOk="0" h="59" w="2">
                  <a:moveTo>
                    <a:pt x="0" y="57"/>
                  </a:moveTo>
                  <a:lnTo>
                    <a:pt x="2" y="59"/>
                  </a:lnTo>
                  <a:lnTo>
                    <a:pt x="2" y="2"/>
                  </a:lnTo>
                  <a:lnTo>
                    <a:pt x="0" y="0"/>
                  </a:lnTo>
                  <a:lnTo>
                    <a:pt x="0" y="5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4" name="Google Shape;494;p5"/>
            <p:cNvSpPr/>
            <p:nvPr/>
          </p:nvSpPr>
          <p:spPr>
            <a:xfrm>
              <a:off x="7842003" y="2755192"/>
              <a:ext cx="49711" cy="36928"/>
            </a:xfrm>
            <a:custGeom>
              <a:rect b="b" l="l" r="r" t="t"/>
              <a:pathLst>
                <a:path extrusionOk="0" h="26" w="35">
                  <a:moveTo>
                    <a:pt x="0" y="5"/>
                  </a:moveTo>
                  <a:lnTo>
                    <a:pt x="35" y="26"/>
                  </a:lnTo>
                  <a:lnTo>
                    <a:pt x="35" y="21"/>
                  </a:lnTo>
                  <a:lnTo>
                    <a:pt x="0" y="0"/>
                  </a:lnTo>
                  <a:lnTo>
                    <a:pt x="0" y="5"/>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5" name="Google Shape;495;p5"/>
            <p:cNvSpPr/>
            <p:nvPr/>
          </p:nvSpPr>
          <p:spPr>
            <a:xfrm>
              <a:off x="7842003" y="2587594"/>
              <a:ext cx="49711" cy="110785"/>
            </a:xfrm>
            <a:custGeom>
              <a:rect b="b" l="l" r="r" t="t"/>
              <a:pathLst>
                <a:path extrusionOk="0" h="33" w="15">
                  <a:moveTo>
                    <a:pt x="7" y="5"/>
                  </a:moveTo>
                  <a:cubicBezTo>
                    <a:pt x="0" y="0"/>
                    <a:pt x="0" y="10"/>
                    <a:pt x="0" y="10"/>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nvGrpSpPr>
            <p:cNvPr id="496" name="Google Shape;496;p5"/>
            <p:cNvGrpSpPr/>
            <p:nvPr/>
          </p:nvGrpSpPr>
          <p:grpSpPr>
            <a:xfrm>
              <a:off x="7721275" y="2195585"/>
              <a:ext cx="850773" cy="1001327"/>
              <a:chOff x="3156" y="856"/>
              <a:chExt cx="599" cy="705"/>
            </a:xfrm>
          </p:grpSpPr>
          <p:sp>
            <p:nvSpPr>
              <p:cNvPr id="497" name="Google Shape;497;p5"/>
              <p:cNvSpPr/>
              <p:nvPr/>
            </p:nvSpPr>
            <p:spPr>
              <a:xfrm>
                <a:off x="3257" y="1141"/>
                <a:ext cx="2" cy="59"/>
              </a:xfrm>
              <a:custGeom>
                <a:rect b="b" l="l" r="r" t="t"/>
                <a:pathLst>
                  <a:path extrusionOk="0" h="59" w="2">
                    <a:moveTo>
                      <a:pt x="0" y="57"/>
                    </a:moveTo>
                    <a:lnTo>
                      <a:pt x="2" y="59"/>
                    </a:lnTo>
                    <a:lnTo>
                      <a:pt x="2" y="3"/>
                    </a:lnTo>
                    <a:lnTo>
                      <a:pt x="0" y="0"/>
                    </a:lnTo>
                    <a:lnTo>
                      <a:pt x="0" y="5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8" name="Google Shape;498;p5"/>
              <p:cNvSpPr/>
              <p:nvPr/>
            </p:nvSpPr>
            <p:spPr>
              <a:xfrm>
                <a:off x="3241" y="1156"/>
                <a:ext cx="35" cy="23"/>
              </a:xfrm>
              <a:custGeom>
                <a:rect b="b" l="l" r="r" t="t"/>
                <a:pathLst>
                  <a:path extrusionOk="0" h="23" w="35">
                    <a:moveTo>
                      <a:pt x="0" y="2"/>
                    </a:moveTo>
                    <a:lnTo>
                      <a:pt x="35" y="23"/>
                    </a:lnTo>
                    <a:lnTo>
                      <a:pt x="35" y="18"/>
                    </a:lnTo>
                    <a:lnTo>
                      <a:pt x="0" y="0"/>
                    </a:lnTo>
                    <a:lnTo>
                      <a:pt x="0" y="2"/>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9" name="Google Shape;499;p5"/>
              <p:cNvSpPr/>
              <p:nvPr/>
            </p:nvSpPr>
            <p:spPr>
              <a:xfrm>
                <a:off x="3311" y="1174"/>
                <a:ext cx="36" cy="76"/>
              </a:xfrm>
              <a:custGeom>
                <a:rect b="b" l="l" r="r" t="t"/>
                <a:pathLst>
                  <a:path extrusionOk="0" h="32" w="15">
                    <a:moveTo>
                      <a:pt x="7" y="4"/>
                    </a:moveTo>
                    <a:cubicBezTo>
                      <a:pt x="0" y="0"/>
                      <a:pt x="0" y="10"/>
                      <a:pt x="0" y="10"/>
                    </a:cubicBezTo>
                    <a:cubicBezTo>
                      <a:pt x="0" y="24"/>
                      <a:pt x="0" y="24"/>
                      <a:pt x="0" y="24"/>
                    </a:cubicBezTo>
                    <a:cubicBezTo>
                      <a:pt x="7" y="28"/>
                      <a:pt x="7" y="28"/>
                      <a:pt x="7" y="28"/>
                    </a:cubicBezTo>
                    <a:cubicBezTo>
                      <a:pt x="15" y="32"/>
                      <a:pt x="15" y="32"/>
                      <a:pt x="15" y="32"/>
                    </a:cubicBezTo>
                    <a:cubicBezTo>
                      <a:pt x="15" y="19"/>
                      <a:pt x="15" y="19"/>
                      <a:pt x="15" y="19"/>
                    </a:cubicBezTo>
                    <a:cubicBezTo>
                      <a:pt x="15" y="19"/>
                      <a:pt x="15" y="8"/>
                      <a:pt x="7" y="4"/>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0" name="Google Shape;500;p5"/>
              <p:cNvSpPr/>
              <p:nvPr/>
            </p:nvSpPr>
            <p:spPr>
              <a:xfrm>
                <a:off x="3328" y="1184"/>
                <a:ext cx="2" cy="56"/>
              </a:xfrm>
              <a:prstGeom prst="rect">
                <a:avLst/>
              </a:pr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1" name="Google Shape;501;p5"/>
              <p:cNvSpPr/>
              <p:nvPr/>
            </p:nvSpPr>
            <p:spPr>
              <a:xfrm>
                <a:off x="3311" y="1196"/>
                <a:ext cx="36" cy="23"/>
              </a:xfrm>
              <a:custGeom>
                <a:rect b="b" l="l" r="r" t="t"/>
                <a:pathLst>
                  <a:path extrusionOk="0" h="23" w="36">
                    <a:moveTo>
                      <a:pt x="0" y="4"/>
                    </a:moveTo>
                    <a:lnTo>
                      <a:pt x="36" y="23"/>
                    </a:lnTo>
                    <a:lnTo>
                      <a:pt x="36" y="21"/>
                    </a:lnTo>
                    <a:lnTo>
                      <a:pt x="0" y="0"/>
                    </a:lnTo>
                    <a:lnTo>
                      <a:pt x="0" y="4"/>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2" name="Google Shape;502;p5"/>
              <p:cNvSpPr/>
              <p:nvPr/>
            </p:nvSpPr>
            <p:spPr>
              <a:xfrm>
                <a:off x="3465" y="1358"/>
                <a:ext cx="37" cy="78"/>
              </a:xfrm>
              <a:custGeom>
                <a:rect b="b" l="l" r="r" t="t"/>
                <a:pathLst>
                  <a:path extrusionOk="0" h="33" w="16">
                    <a:moveTo>
                      <a:pt x="8" y="5"/>
                    </a:moveTo>
                    <a:cubicBezTo>
                      <a:pt x="0" y="0"/>
                      <a:pt x="0" y="10"/>
                      <a:pt x="0" y="10"/>
                    </a:cubicBezTo>
                    <a:cubicBezTo>
                      <a:pt x="0" y="24"/>
                      <a:pt x="0" y="24"/>
                      <a:pt x="0" y="24"/>
                    </a:cubicBezTo>
                    <a:cubicBezTo>
                      <a:pt x="8" y="29"/>
                      <a:pt x="8" y="29"/>
                      <a:pt x="8" y="29"/>
                    </a:cubicBezTo>
                    <a:cubicBezTo>
                      <a:pt x="15" y="33"/>
                      <a:pt x="15" y="33"/>
                      <a:pt x="15" y="33"/>
                    </a:cubicBezTo>
                    <a:cubicBezTo>
                      <a:pt x="15" y="19"/>
                      <a:pt x="15" y="19"/>
                      <a:pt x="15" y="19"/>
                    </a:cubicBezTo>
                    <a:cubicBezTo>
                      <a:pt x="15" y="19"/>
                      <a:pt x="16" y="9"/>
                      <a:pt x="8"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3" name="Google Shape;503;p5"/>
              <p:cNvSpPr/>
              <p:nvPr/>
            </p:nvSpPr>
            <p:spPr>
              <a:xfrm>
                <a:off x="3481" y="1368"/>
                <a:ext cx="5" cy="59"/>
              </a:xfrm>
              <a:custGeom>
                <a:rect b="b" l="l" r="r" t="t"/>
                <a:pathLst>
                  <a:path extrusionOk="0" h="59" w="5">
                    <a:moveTo>
                      <a:pt x="0" y="56"/>
                    </a:moveTo>
                    <a:lnTo>
                      <a:pt x="5" y="59"/>
                    </a:lnTo>
                    <a:lnTo>
                      <a:pt x="5" y="2"/>
                    </a:lnTo>
                    <a:lnTo>
                      <a:pt x="0" y="0"/>
                    </a:lnTo>
                    <a:lnTo>
                      <a:pt x="0" y="56"/>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4" name="Google Shape;504;p5"/>
              <p:cNvSpPr/>
              <p:nvPr/>
            </p:nvSpPr>
            <p:spPr>
              <a:xfrm>
                <a:off x="3465" y="1382"/>
                <a:ext cx="35" cy="23"/>
              </a:xfrm>
              <a:custGeom>
                <a:rect b="b" l="l" r="r" t="t"/>
                <a:pathLst>
                  <a:path extrusionOk="0" h="23" w="35">
                    <a:moveTo>
                      <a:pt x="0" y="2"/>
                    </a:moveTo>
                    <a:lnTo>
                      <a:pt x="35" y="23"/>
                    </a:lnTo>
                    <a:lnTo>
                      <a:pt x="35" y="19"/>
                    </a:lnTo>
                    <a:lnTo>
                      <a:pt x="0" y="0"/>
                    </a:lnTo>
                    <a:lnTo>
                      <a:pt x="0" y="2"/>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5" name="Google Shape;505;p5"/>
              <p:cNvSpPr/>
              <p:nvPr/>
            </p:nvSpPr>
            <p:spPr>
              <a:xfrm>
                <a:off x="3394" y="1222"/>
                <a:ext cx="35" cy="77"/>
              </a:xfrm>
              <a:custGeom>
                <a:rect b="b" l="l" r="r" t="t"/>
                <a:pathLst>
                  <a:path extrusionOk="0" h="33" w="15">
                    <a:moveTo>
                      <a:pt x="8" y="4"/>
                    </a:moveTo>
                    <a:cubicBezTo>
                      <a:pt x="0" y="0"/>
                      <a:pt x="0" y="10"/>
                      <a:pt x="0" y="10"/>
                    </a:cubicBezTo>
                    <a:cubicBezTo>
                      <a:pt x="0" y="24"/>
                      <a:pt x="0" y="24"/>
                      <a:pt x="0" y="24"/>
                    </a:cubicBezTo>
                    <a:cubicBezTo>
                      <a:pt x="8" y="28"/>
                      <a:pt x="8" y="28"/>
                      <a:pt x="8" y="28"/>
                    </a:cubicBezTo>
                    <a:cubicBezTo>
                      <a:pt x="15" y="33"/>
                      <a:pt x="15" y="33"/>
                      <a:pt x="15" y="33"/>
                    </a:cubicBezTo>
                    <a:cubicBezTo>
                      <a:pt x="15" y="19"/>
                      <a:pt x="15" y="19"/>
                      <a:pt x="15" y="19"/>
                    </a:cubicBezTo>
                    <a:cubicBezTo>
                      <a:pt x="15" y="19"/>
                      <a:pt x="15" y="9"/>
                      <a:pt x="8" y="4"/>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6" name="Google Shape;506;p5"/>
              <p:cNvSpPr/>
              <p:nvPr/>
            </p:nvSpPr>
            <p:spPr>
              <a:xfrm>
                <a:off x="3410" y="1231"/>
                <a:ext cx="3" cy="59"/>
              </a:xfrm>
              <a:custGeom>
                <a:rect b="b" l="l" r="r" t="t"/>
                <a:pathLst>
                  <a:path extrusionOk="0" h="59" w="3">
                    <a:moveTo>
                      <a:pt x="0" y="57"/>
                    </a:moveTo>
                    <a:lnTo>
                      <a:pt x="3" y="59"/>
                    </a:lnTo>
                    <a:lnTo>
                      <a:pt x="3" y="2"/>
                    </a:lnTo>
                    <a:lnTo>
                      <a:pt x="0" y="0"/>
                    </a:lnTo>
                    <a:lnTo>
                      <a:pt x="0" y="5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7" name="Google Shape;507;p5"/>
              <p:cNvSpPr/>
              <p:nvPr/>
            </p:nvSpPr>
            <p:spPr>
              <a:xfrm>
                <a:off x="3394" y="1243"/>
                <a:ext cx="35" cy="26"/>
              </a:xfrm>
              <a:custGeom>
                <a:rect b="b" l="l" r="r" t="t"/>
                <a:pathLst>
                  <a:path extrusionOk="0" h="26" w="35">
                    <a:moveTo>
                      <a:pt x="0" y="5"/>
                    </a:moveTo>
                    <a:lnTo>
                      <a:pt x="35" y="26"/>
                    </a:lnTo>
                    <a:lnTo>
                      <a:pt x="35" y="21"/>
                    </a:lnTo>
                    <a:lnTo>
                      <a:pt x="0" y="0"/>
                    </a:lnTo>
                    <a:lnTo>
                      <a:pt x="0" y="5"/>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8" name="Google Shape;508;p5"/>
              <p:cNvSpPr/>
              <p:nvPr/>
            </p:nvSpPr>
            <p:spPr>
              <a:xfrm>
                <a:off x="3465" y="1262"/>
                <a:ext cx="37" cy="77"/>
              </a:xfrm>
              <a:custGeom>
                <a:rect b="b" l="l" r="r" t="t"/>
                <a:pathLst>
                  <a:path extrusionOk="0" h="33" w="16">
                    <a:moveTo>
                      <a:pt x="8" y="5"/>
                    </a:moveTo>
                    <a:cubicBezTo>
                      <a:pt x="0" y="0"/>
                      <a:pt x="0" y="11"/>
                      <a:pt x="0" y="11"/>
                    </a:cubicBezTo>
                    <a:cubicBezTo>
                      <a:pt x="0" y="24"/>
                      <a:pt x="0" y="24"/>
                      <a:pt x="0" y="24"/>
                    </a:cubicBezTo>
                    <a:cubicBezTo>
                      <a:pt x="8" y="29"/>
                      <a:pt x="8" y="29"/>
                      <a:pt x="8" y="29"/>
                    </a:cubicBezTo>
                    <a:cubicBezTo>
                      <a:pt x="15" y="33"/>
                      <a:pt x="15" y="33"/>
                      <a:pt x="15" y="33"/>
                    </a:cubicBezTo>
                    <a:cubicBezTo>
                      <a:pt x="15" y="19"/>
                      <a:pt x="15" y="19"/>
                      <a:pt x="15" y="19"/>
                    </a:cubicBezTo>
                    <a:cubicBezTo>
                      <a:pt x="15" y="19"/>
                      <a:pt x="16" y="9"/>
                      <a:pt x="8"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9" name="Google Shape;509;p5"/>
              <p:cNvSpPr/>
              <p:nvPr/>
            </p:nvSpPr>
            <p:spPr>
              <a:xfrm>
                <a:off x="3481" y="1271"/>
                <a:ext cx="5" cy="59"/>
              </a:xfrm>
              <a:custGeom>
                <a:rect b="b" l="l" r="r" t="t"/>
                <a:pathLst>
                  <a:path extrusionOk="0" h="59" w="5">
                    <a:moveTo>
                      <a:pt x="0" y="57"/>
                    </a:moveTo>
                    <a:lnTo>
                      <a:pt x="5" y="59"/>
                    </a:lnTo>
                    <a:lnTo>
                      <a:pt x="5" y="2"/>
                    </a:lnTo>
                    <a:lnTo>
                      <a:pt x="0" y="0"/>
                    </a:lnTo>
                    <a:lnTo>
                      <a:pt x="0" y="5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10" name="Google Shape;510;p5"/>
              <p:cNvSpPr/>
              <p:nvPr/>
            </p:nvSpPr>
            <p:spPr>
              <a:xfrm>
                <a:off x="3465" y="1285"/>
                <a:ext cx="35" cy="24"/>
              </a:xfrm>
              <a:custGeom>
                <a:rect b="b" l="l" r="r" t="t"/>
                <a:pathLst>
                  <a:path extrusionOk="0" h="24" w="35">
                    <a:moveTo>
                      <a:pt x="0" y="3"/>
                    </a:moveTo>
                    <a:lnTo>
                      <a:pt x="35" y="24"/>
                    </a:lnTo>
                    <a:lnTo>
                      <a:pt x="35" y="21"/>
                    </a:lnTo>
                    <a:lnTo>
                      <a:pt x="0" y="0"/>
                    </a:lnTo>
                    <a:lnTo>
                      <a:pt x="0" y="3"/>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11" name="Google Shape;511;p5"/>
              <p:cNvSpPr/>
              <p:nvPr/>
            </p:nvSpPr>
            <p:spPr>
              <a:xfrm>
                <a:off x="3241" y="1132"/>
                <a:ext cx="35" cy="78"/>
              </a:xfrm>
              <a:custGeom>
                <a:rect b="b" l="l" r="r" t="t"/>
                <a:pathLst>
                  <a:path extrusionOk="0" h="33" w="15">
                    <a:moveTo>
                      <a:pt x="7" y="5"/>
                    </a:moveTo>
                    <a:cubicBezTo>
                      <a:pt x="0" y="0"/>
                      <a:pt x="0" y="10"/>
                      <a:pt x="0" y="10"/>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12" name="Google Shape;512;p5"/>
              <p:cNvSpPr/>
              <p:nvPr/>
            </p:nvSpPr>
            <p:spPr>
              <a:xfrm>
                <a:off x="3257" y="1141"/>
                <a:ext cx="2" cy="59"/>
              </a:xfrm>
              <a:custGeom>
                <a:rect b="b" l="l" r="r" t="t"/>
                <a:pathLst>
                  <a:path extrusionOk="0" h="59" w="2">
                    <a:moveTo>
                      <a:pt x="0" y="57"/>
                    </a:moveTo>
                    <a:lnTo>
                      <a:pt x="2" y="59"/>
                    </a:lnTo>
                    <a:lnTo>
                      <a:pt x="2" y="3"/>
                    </a:lnTo>
                    <a:lnTo>
                      <a:pt x="0" y="0"/>
                    </a:lnTo>
                    <a:lnTo>
                      <a:pt x="0" y="5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13" name="Google Shape;513;p5"/>
              <p:cNvSpPr/>
              <p:nvPr/>
            </p:nvSpPr>
            <p:spPr>
              <a:xfrm>
                <a:off x="3241" y="1156"/>
                <a:ext cx="35" cy="23"/>
              </a:xfrm>
              <a:custGeom>
                <a:rect b="b" l="l" r="r" t="t"/>
                <a:pathLst>
                  <a:path extrusionOk="0" h="23" w="35">
                    <a:moveTo>
                      <a:pt x="0" y="2"/>
                    </a:moveTo>
                    <a:lnTo>
                      <a:pt x="35" y="23"/>
                    </a:lnTo>
                    <a:lnTo>
                      <a:pt x="35" y="18"/>
                    </a:lnTo>
                    <a:lnTo>
                      <a:pt x="0" y="0"/>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14" name="Google Shape;514;p5"/>
              <p:cNvSpPr/>
              <p:nvPr/>
            </p:nvSpPr>
            <p:spPr>
              <a:xfrm>
                <a:off x="3311" y="1174"/>
                <a:ext cx="36" cy="76"/>
              </a:xfrm>
              <a:custGeom>
                <a:rect b="b" l="l" r="r" t="t"/>
                <a:pathLst>
                  <a:path extrusionOk="0" h="32" w="15">
                    <a:moveTo>
                      <a:pt x="7" y="4"/>
                    </a:moveTo>
                    <a:cubicBezTo>
                      <a:pt x="0" y="0"/>
                      <a:pt x="0" y="10"/>
                      <a:pt x="0" y="10"/>
                    </a:cubicBezTo>
                    <a:cubicBezTo>
                      <a:pt x="0" y="24"/>
                      <a:pt x="0" y="24"/>
                      <a:pt x="0" y="24"/>
                    </a:cubicBezTo>
                    <a:cubicBezTo>
                      <a:pt x="7" y="28"/>
                      <a:pt x="7" y="28"/>
                      <a:pt x="7" y="28"/>
                    </a:cubicBezTo>
                    <a:cubicBezTo>
                      <a:pt x="15" y="32"/>
                      <a:pt x="15" y="32"/>
                      <a:pt x="15" y="32"/>
                    </a:cubicBezTo>
                    <a:cubicBezTo>
                      <a:pt x="15" y="19"/>
                      <a:pt x="15" y="19"/>
                      <a:pt x="15" y="19"/>
                    </a:cubicBezTo>
                    <a:cubicBezTo>
                      <a:pt x="15" y="19"/>
                      <a:pt x="15" y="8"/>
                      <a:pt x="7" y="4"/>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15" name="Google Shape;515;p5"/>
              <p:cNvSpPr/>
              <p:nvPr/>
            </p:nvSpPr>
            <p:spPr>
              <a:xfrm>
                <a:off x="3328" y="1184"/>
                <a:ext cx="2" cy="56"/>
              </a:xfrm>
              <a:prstGeom prst="rect">
                <a:avLst/>
              </a:pr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16" name="Google Shape;516;p5"/>
              <p:cNvSpPr/>
              <p:nvPr/>
            </p:nvSpPr>
            <p:spPr>
              <a:xfrm>
                <a:off x="3311" y="1196"/>
                <a:ext cx="36" cy="23"/>
              </a:xfrm>
              <a:custGeom>
                <a:rect b="b" l="l" r="r" t="t"/>
                <a:pathLst>
                  <a:path extrusionOk="0" h="23" w="36">
                    <a:moveTo>
                      <a:pt x="0" y="4"/>
                    </a:moveTo>
                    <a:lnTo>
                      <a:pt x="36" y="23"/>
                    </a:lnTo>
                    <a:lnTo>
                      <a:pt x="36" y="21"/>
                    </a:lnTo>
                    <a:lnTo>
                      <a:pt x="0" y="0"/>
                    </a:lnTo>
                    <a:lnTo>
                      <a:pt x="0" y="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17" name="Google Shape;517;p5"/>
              <p:cNvSpPr/>
              <p:nvPr/>
            </p:nvSpPr>
            <p:spPr>
              <a:xfrm>
                <a:off x="3394" y="1222"/>
                <a:ext cx="35" cy="77"/>
              </a:xfrm>
              <a:custGeom>
                <a:rect b="b" l="l" r="r" t="t"/>
                <a:pathLst>
                  <a:path extrusionOk="0" h="33" w="15">
                    <a:moveTo>
                      <a:pt x="8" y="4"/>
                    </a:moveTo>
                    <a:cubicBezTo>
                      <a:pt x="0" y="0"/>
                      <a:pt x="0" y="10"/>
                      <a:pt x="0" y="10"/>
                    </a:cubicBezTo>
                    <a:cubicBezTo>
                      <a:pt x="0" y="24"/>
                      <a:pt x="0" y="24"/>
                      <a:pt x="0" y="24"/>
                    </a:cubicBezTo>
                    <a:cubicBezTo>
                      <a:pt x="8" y="28"/>
                      <a:pt x="8" y="28"/>
                      <a:pt x="8" y="28"/>
                    </a:cubicBezTo>
                    <a:cubicBezTo>
                      <a:pt x="15" y="33"/>
                      <a:pt x="15" y="33"/>
                      <a:pt x="15" y="33"/>
                    </a:cubicBezTo>
                    <a:cubicBezTo>
                      <a:pt x="15" y="19"/>
                      <a:pt x="15" y="19"/>
                      <a:pt x="15" y="19"/>
                    </a:cubicBezTo>
                    <a:cubicBezTo>
                      <a:pt x="15" y="19"/>
                      <a:pt x="15" y="9"/>
                      <a:pt x="8" y="4"/>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18" name="Google Shape;518;p5"/>
              <p:cNvSpPr/>
              <p:nvPr/>
            </p:nvSpPr>
            <p:spPr>
              <a:xfrm>
                <a:off x="3410" y="1231"/>
                <a:ext cx="3" cy="59"/>
              </a:xfrm>
              <a:custGeom>
                <a:rect b="b" l="l" r="r" t="t"/>
                <a:pathLst>
                  <a:path extrusionOk="0" h="59" w="3">
                    <a:moveTo>
                      <a:pt x="0" y="57"/>
                    </a:moveTo>
                    <a:lnTo>
                      <a:pt x="3" y="59"/>
                    </a:lnTo>
                    <a:lnTo>
                      <a:pt x="3" y="2"/>
                    </a:lnTo>
                    <a:lnTo>
                      <a:pt x="0" y="0"/>
                    </a:lnTo>
                    <a:lnTo>
                      <a:pt x="0" y="5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19" name="Google Shape;519;p5"/>
              <p:cNvSpPr/>
              <p:nvPr/>
            </p:nvSpPr>
            <p:spPr>
              <a:xfrm>
                <a:off x="3394" y="1243"/>
                <a:ext cx="35" cy="26"/>
              </a:xfrm>
              <a:custGeom>
                <a:rect b="b" l="l" r="r" t="t"/>
                <a:pathLst>
                  <a:path extrusionOk="0" h="26" w="35">
                    <a:moveTo>
                      <a:pt x="0" y="5"/>
                    </a:moveTo>
                    <a:lnTo>
                      <a:pt x="35" y="26"/>
                    </a:lnTo>
                    <a:lnTo>
                      <a:pt x="35" y="21"/>
                    </a:lnTo>
                    <a:lnTo>
                      <a:pt x="0" y="0"/>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20" name="Google Shape;520;p5"/>
              <p:cNvSpPr/>
              <p:nvPr/>
            </p:nvSpPr>
            <p:spPr>
              <a:xfrm>
                <a:off x="3465" y="1262"/>
                <a:ext cx="37" cy="77"/>
              </a:xfrm>
              <a:custGeom>
                <a:rect b="b" l="l" r="r" t="t"/>
                <a:pathLst>
                  <a:path extrusionOk="0" h="33" w="16">
                    <a:moveTo>
                      <a:pt x="8" y="5"/>
                    </a:moveTo>
                    <a:cubicBezTo>
                      <a:pt x="0" y="0"/>
                      <a:pt x="0" y="11"/>
                      <a:pt x="0" y="11"/>
                    </a:cubicBezTo>
                    <a:cubicBezTo>
                      <a:pt x="0" y="24"/>
                      <a:pt x="0" y="24"/>
                      <a:pt x="0" y="24"/>
                    </a:cubicBezTo>
                    <a:cubicBezTo>
                      <a:pt x="8" y="29"/>
                      <a:pt x="8" y="29"/>
                      <a:pt x="8" y="29"/>
                    </a:cubicBezTo>
                    <a:cubicBezTo>
                      <a:pt x="15" y="33"/>
                      <a:pt x="15" y="33"/>
                      <a:pt x="15" y="33"/>
                    </a:cubicBezTo>
                    <a:cubicBezTo>
                      <a:pt x="15" y="19"/>
                      <a:pt x="15" y="19"/>
                      <a:pt x="15" y="19"/>
                    </a:cubicBezTo>
                    <a:cubicBezTo>
                      <a:pt x="15" y="19"/>
                      <a:pt x="16" y="9"/>
                      <a:pt x="8"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21" name="Google Shape;521;p5"/>
              <p:cNvSpPr/>
              <p:nvPr/>
            </p:nvSpPr>
            <p:spPr>
              <a:xfrm>
                <a:off x="3481" y="1271"/>
                <a:ext cx="5" cy="59"/>
              </a:xfrm>
              <a:custGeom>
                <a:rect b="b" l="l" r="r" t="t"/>
                <a:pathLst>
                  <a:path extrusionOk="0" h="59" w="5">
                    <a:moveTo>
                      <a:pt x="0" y="57"/>
                    </a:moveTo>
                    <a:lnTo>
                      <a:pt x="5" y="59"/>
                    </a:lnTo>
                    <a:lnTo>
                      <a:pt x="5" y="2"/>
                    </a:lnTo>
                    <a:lnTo>
                      <a:pt x="0" y="0"/>
                    </a:lnTo>
                    <a:lnTo>
                      <a:pt x="0" y="5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22" name="Google Shape;522;p5"/>
              <p:cNvSpPr/>
              <p:nvPr/>
            </p:nvSpPr>
            <p:spPr>
              <a:xfrm>
                <a:off x="3465" y="1285"/>
                <a:ext cx="35" cy="24"/>
              </a:xfrm>
              <a:custGeom>
                <a:rect b="b" l="l" r="r" t="t"/>
                <a:pathLst>
                  <a:path extrusionOk="0" h="24" w="35">
                    <a:moveTo>
                      <a:pt x="0" y="3"/>
                    </a:moveTo>
                    <a:lnTo>
                      <a:pt x="35" y="24"/>
                    </a:lnTo>
                    <a:lnTo>
                      <a:pt x="35" y="21"/>
                    </a:lnTo>
                    <a:lnTo>
                      <a:pt x="0" y="0"/>
                    </a:lnTo>
                    <a:lnTo>
                      <a:pt x="0" y="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23" name="Google Shape;523;p5"/>
              <p:cNvSpPr/>
              <p:nvPr/>
            </p:nvSpPr>
            <p:spPr>
              <a:xfrm>
                <a:off x="3465" y="1358"/>
                <a:ext cx="37" cy="78"/>
              </a:xfrm>
              <a:custGeom>
                <a:rect b="b" l="l" r="r" t="t"/>
                <a:pathLst>
                  <a:path extrusionOk="0" h="33" w="16">
                    <a:moveTo>
                      <a:pt x="8" y="5"/>
                    </a:moveTo>
                    <a:cubicBezTo>
                      <a:pt x="0" y="0"/>
                      <a:pt x="0" y="10"/>
                      <a:pt x="0" y="10"/>
                    </a:cubicBezTo>
                    <a:cubicBezTo>
                      <a:pt x="0" y="24"/>
                      <a:pt x="0" y="24"/>
                      <a:pt x="0" y="24"/>
                    </a:cubicBezTo>
                    <a:cubicBezTo>
                      <a:pt x="8" y="29"/>
                      <a:pt x="8" y="29"/>
                      <a:pt x="8" y="29"/>
                    </a:cubicBezTo>
                    <a:cubicBezTo>
                      <a:pt x="15" y="33"/>
                      <a:pt x="15" y="33"/>
                      <a:pt x="15" y="33"/>
                    </a:cubicBezTo>
                    <a:cubicBezTo>
                      <a:pt x="15" y="19"/>
                      <a:pt x="15" y="19"/>
                      <a:pt x="15" y="19"/>
                    </a:cubicBezTo>
                    <a:cubicBezTo>
                      <a:pt x="15" y="19"/>
                      <a:pt x="16" y="9"/>
                      <a:pt x="8"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24" name="Google Shape;524;p5"/>
              <p:cNvSpPr/>
              <p:nvPr/>
            </p:nvSpPr>
            <p:spPr>
              <a:xfrm>
                <a:off x="3481" y="1368"/>
                <a:ext cx="5" cy="59"/>
              </a:xfrm>
              <a:custGeom>
                <a:rect b="b" l="l" r="r" t="t"/>
                <a:pathLst>
                  <a:path extrusionOk="0" h="59" w="5">
                    <a:moveTo>
                      <a:pt x="0" y="56"/>
                    </a:moveTo>
                    <a:lnTo>
                      <a:pt x="5" y="59"/>
                    </a:lnTo>
                    <a:lnTo>
                      <a:pt x="5" y="2"/>
                    </a:lnTo>
                    <a:lnTo>
                      <a:pt x="0" y="0"/>
                    </a:lnTo>
                    <a:lnTo>
                      <a:pt x="0" y="56"/>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25" name="Google Shape;525;p5"/>
              <p:cNvSpPr/>
              <p:nvPr/>
            </p:nvSpPr>
            <p:spPr>
              <a:xfrm>
                <a:off x="3465" y="1382"/>
                <a:ext cx="35" cy="23"/>
              </a:xfrm>
              <a:custGeom>
                <a:rect b="b" l="l" r="r" t="t"/>
                <a:pathLst>
                  <a:path extrusionOk="0" h="23" w="35">
                    <a:moveTo>
                      <a:pt x="0" y="2"/>
                    </a:moveTo>
                    <a:lnTo>
                      <a:pt x="35" y="23"/>
                    </a:lnTo>
                    <a:lnTo>
                      <a:pt x="35" y="19"/>
                    </a:lnTo>
                    <a:lnTo>
                      <a:pt x="0" y="0"/>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26" name="Google Shape;526;p5"/>
              <p:cNvSpPr/>
              <p:nvPr/>
            </p:nvSpPr>
            <p:spPr>
              <a:xfrm>
                <a:off x="3241" y="1229"/>
                <a:ext cx="35" cy="77"/>
              </a:xfrm>
              <a:custGeom>
                <a:rect b="b" l="l" r="r" t="t"/>
                <a:pathLst>
                  <a:path extrusionOk="0" h="33" w="15">
                    <a:moveTo>
                      <a:pt x="7" y="4"/>
                    </a:moveTo>
                    <a:cubicBezTo>
                      <a:pt x="0" y="0"/>
                      <a:pt x="0" y="10"/>
                      <a:pt x="0" y="10"/>
                    </a:cubicBezTo>
                    <a:cubicBezTo>
                      <a:pt x="0" y="24"/>
                      <a:pt x="0" y="24"/>
                      <a:pt x="0" y="24"/>
                    </a:cubicBezTo>
                    <a:cubicBezTo>
                      <a:pt x="7" y="28"/>
                      <a:pt x="7" y="28"/>
                      <a:pt x="7" y="28"/>
                    </a:cubicBezTo>
                    <a:cubicBezTo>
                      <a:pt x="15" y="33"/>
                      <a:pt x="15" y="33"/>
                      <a:pt x="15" y="33"/>
                    </a:cubicBezTo>
                    <a:cubicBezTo>
                      <a:pt x="15" y="19"/>
                      <a:pt x="15" y="19"/>
                      <a:pt x="15" y="19"/>
                    </a:cubicBezTo>
                    <a:cubicBezTo>
                      <a:pt x="15" y="19"/>
                      <a:pt x="15" y="9"/>
                      <a:pt x="7" y="4"/>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27" name="Google Shape;527;p5"/>
              <p:cNvSpPr/>
              <p:nvPr/>
            </p:nvSpPr>
            <p:spPr>
              <a:xfrm>
                <a:off x="3257" y="1238"/>
                <a:ext cx="2" cy="59"/>
              </a:xfrm>
              <a:custGeom>
                <a:rect b="b" l="l" r="r" t="t"/>
                <a:pathLst>
                  <a:path extrusionOk="0" h="59" w="2">
                    <a:moveTo>
                      <a:pt x="0" y="57"/>
                    </a:moveTo>
                    <a:lnTo>
                      <a:pt x="2" y="59"/>
                    </a:lnTo>
                    <a:lnTo>
                      <a:pt x="2" y="2"/>
                    </a:lnTo>
                    <a:lnTo>
                      <a:pt x="0" y="0"/>
                    </a:lnTo>
                    <a:lnTo>
                      <a:pt x="0" y="5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28" name="Google Shape;528;p5"/>
              <p:cNvSpPr/>
              <p:nvPr/>
            </p:nvSpPr>
            <p:spPr>
              <a:xfrm>
                <a:off x="3241" y="1250"/>
                <a:ext cx="35" cy="26"/>
              </a:xfrm>
              <a:custGeom>
                <a:rect b="b" l="l" r="r" t="t"/>
                <a:pathLst>
                  <a:path extrusionOk="0" h="26" w="35">
                    <a:moveTo>
                      <a:pt x="0" y="5"/>
                    </a:moveTo>
                    <a:lnTo>
                      <a:pt x="35" y="26"/>
                    </a:lnTo>
                    <a:lnTo>
                      <a:pt x="35" y="21"/>
                    </a:lnTo>
                    <a:lnTo>
                      <a:pt x="0" y="0"/>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29" name="Google Shape;529;p5"/>
              <p:cNvSpPr/>
              <p:nvPr/>
            </p:nvSpPr>
            <p:spPr>
              <a:xfrm>
                <a:off x="3241" y="1040"/>
                <a:ext cx="35" cy="90"/>
              </a:xfrm>
              <a:custGeom>
                <a:rect b="b" l="l" r="r" t="t"/>
                <a:pathLst>
                  <a:path extrusionOk="0" h="90" w="35">
                    <a:moveTo>
                      <a:pt x="0" y="68"/>
                    </a:moveTo>
                    <a:lnTo>
                      <a:pt x="35" y="90"/>
                    </a:lnTo>
                    <a:lnTo>
                      <a:pt x="35" y="21"/>
                    </a:lnTo>
                    <a:lnTo>
                      <a:pt x="0" y="0"/>
                    </a:lnTo>
                    <a:lnTo>
                      <a:pt x="0" y="68"/>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0" name="Google Shape;530;p5"/>
              <p:cNvSpPr/>
              <p:nvPr/>
            </p:nvSpPr>
            <p:spPr>
              <a:xfrm>
                <a:off x="3255" y="1050"/>
                <a:ext cx="4" cy="70"/>
              </a:xfrm>
              <a:custGeom>
                <a:rect b="b" l="l" r="r" t="t"/>
                <a:pathLst>
                  <a:path extrusionOk="0" h="70" w="4">
                    <a:moveTo>
                      <a:pt x="0" y="68"/>
                    </a:moveTo>
                    <a:lnTo>
                      <a:pt x="4" y="70"/>
                    </a:lnTo>
                    <a:lnTo>
                      <a:pt x="4" y="2"/>
                    </a:lnTo>
                    <a:lnTo>
                      <a:pt x="0" y="0"/>
                    </a:lnTo>
                    <a:lnTo>
                      <a:pt x="0" y="6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1" name="Google Shape;531;p5"/>
              <p:cNvSpPr/>
              <p:nvPr/>
            </p:nvSpPr>
            <p:spPr>
              <a:xfrm>
                <a:off x="3241" y="1073"/>
                <a:ext cx="35" cy="26"/>
              </a:xfrm>
              <a:custGeom>
                <a:rect b="b" l="l" r="r" t="t"/>
                <a:pathLst>
                  <a:path extrusionOk="0" h="26" w="35">
                    <a:moveTo>
                      <a:pt x="0" y="5"/>
                    </a:moveTo>
                    <a:lnTo>
                      <a:pt x="35" y="26"/>
                    </a:lnTo>
                    <a:lnTo>
                      <a:pt x="35" y="21"/>
                    </a:lnTo>
                    <a:lnTo>
                      <a:pt x="0" y="0"/>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2" name="Google Shape;532;p5"/>
              <p:cNvSpPr/>
              <p:nvPr/>
            </p:nvSpPr>
            <p:spPr>
              <a:xfrm>
                <a:off x="3311" y="1083"/>
                <a:ext cx="36" cy="89"/>
              </a:xfrm>
              <a:custGeom>
                <a:rect b="b" l="l" r="r" t="t"/>
                <a:pathLst>
                  <a:path extrusionOk="0" h="89" w="36">
                    <a:moveTo>
                      <a:pt x="0" y="68"/>
                    </a:moveTo>
                    <a:lnTo>
                      <a:pt x="36" y="89"/>
                    </a:lnTo>
                    <a:lnTo>
                      <a:pt x="36" y="21"/>
                    </a:lnTo>
                    <a:lnTo>
                      <a:pt x="0" y="0"/>
                    </a:lnTo>
                    <a:lnTo>
                      <a:pt x="0" y="68"/>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3" name="Google Shape;533;p5"/>
              <p:cNvSpPr/>
              <p:nvPr/>
            </p:nvSpPr>
            <p:spPr>
              <a:xfrm>
                <a:off x="3325" y="1092"/>
                <a:ext cx="7" cy="71"/>
              </a:xfrm>
              <a:custGeom>
                <a:rect b="b" l="l" r="r" t="t"/>
                <a:pathLst>
                  <a:path extrusionOk="0" h="71" w="7">
                    <a:moveTo>
                      <a:pt x="0" y="68"/>
                    </a:moveTo>
                    <a:lnTo>
                      <a:pt x="7" y="71"/>
                    </a:lnTo>
                    <a:lnTo>
                      <a:pt x="7" y="2"/>
                    </a:lnTo>
                    <a:lnTo>
                      <a:pt x="0" y="0"/>
                    </a:lnTo>
                    <a:lnTo>
                      <a:pt x="0" y="6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4" name="Google Shape;534;p5"/>
              <p:cNvSpPr/>
              <p:nvPr/>
            </p:nvSpPr>
            <p:spPr>
              <a:xfrm>
                <a:off x="3311" y="1113"/>
                <a:ext cx="36" cy="26"/>
              </a:xfrm>
              <a:custGeom>
                <a:rect b="b" l="l" r="r" t="t"/>
                <a:pathLst>
                  <a:path extrusionOk="0" h="26" w="36">
                    <a:moveTo>
                      <a:pt x="0" y="5"/>
                    </a:moveTo>
                    <a:lnTo>
                      <a:pt x="36" y="26"/>
                    </a:lnTo>
                    <a:lnTo>
                      <a:pt x="36" y="21"/>
                    </a:lnTo>
                    <a:lnTo>
                      <a:pt x="0" y="0"/>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5" name="Google Shape;535;p5"/>
              <p:cNvSpPr/>
              <p:nvPr/>
            </p:nvSpPr>
            <p:spPr>
              <a:xfrm>
                <a:off x="3394" y="1130"/>
                <a:ext cx="35" cy="89"/>
              </a:xfrm>
              <a:custGeom>
                <a:rect b="b" l="l" r="r" t="t"/>
                <a:pathLst>
                  <a:path extrusionOk="0" h="89" w="35">
                    <a:moveTo>
                      <a:pt x="0" y="68"/>
                    </a:moveTo>
                    <a:lnTo>
                      <a:pt x="35" y="89"/>
                    </a:lnTo>
                    <a:lnTo>
                      <a:pt x="35" y="21"/>
                    </a:lnTo>
                    <a:lnTo>
                      <a:pt x="0" y="0"/>
                    </a:lnTo>
                    <a:lnTo>
                      <a:pt x="0" y="68"/>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6" name="Google Shape;536;p5"/>
              <p:cNvSpPr/>
              <p:nvPr/>
            </p:nvSpPr>
            <p:spPr>
              <a:xfrm>
                <a:off x="3408" y="1139"/>
                <a:ext cx="7" cy="71"/>
              </a:xfrm>
              <a:custGeom>
                <a:rect b="b" l="l" r="r" t="t"/>
                <a:pathLst>
                  <a:path extrusionOk="0" h="71" w="7">
                    <a:moveTo>
                      <a:pt x="0" y="68"/>
                    </a:moveTo>
                    <a:lnTo>
                      <a:pt x="7" y="71"/>
                    </a:lnTo>
                    <a:lnTo>
                      <a:pt x="7" y="2"/>
                    </a:lnTo>
                    <a:lnTo>
                      <a:pt x="0" y="0"/>
                    </a:lnTo>
                    <a:lnTo>
                      <a:pt x="0" y="6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7" name="Google Shape;537;p5"/>
              <p:cNvSpPr/>
              <p:nvPr/>
            </p:nvSpPr>
            <p:spPr>
              <a:xfrm>
                <a:off x="3394" y="1160"/>
                <a:ext cx="35" cy="26"/>
              </a:xfrm>
              <a:custGeom>
                <a:rect b="b" l="l" r="r" t="t"/>
                <a:pathLst>
                  <a:path extrusionOk="0" h="26" w="35">
                    <a:moveTo>
                      <a:pt x="0" y="5"/>
                    </a:moveTo>
                    <a:lnTo>
                      <a:pt x="35" y="26"/>
                    </a:lnTo>
                    <a:lnTo>
                      <a:pt x="35" y="22"/>
                    </a:lnTo>
                    <a:lnTo>
                      <a:pt x="0" y="0"/>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8" name="Google Shape;538;p5"/>
              <p:cNvSpPr/>
              <p:nvPr/>
            </p:nvSpPr>
            <p:spPr>
              <a:xfrm>
                <a:off x="3465" y="1170"/>
                <a:ext cx="35" cy="89"/>
              </a:xfrm>
              <a:custGeom>
                <a:rect b="b" l="l" r="r" t="t"/>
                <a:pathLst>
                  <a:path extrusionOk="0" h="89" w="35">
                    <a:moveTo>
                      <a:pt x="0" y="68"/>
                    </a:moveTo>
                    <a:lnTo>
                      <a:pt x="35" y="89"/>
                    </a:lnTo>
                    <a:lnTo>
                      <a:pt x="35" y="21"/>
                    </a:lnTo>
                    <a:lnTo>
                      <a:pt x="0" y="0"/>
                    </a:lnTo>
                    <a:lnTo>
                      <a:pt x="0" y="68"/>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9" name="Google Shape;539;p5"/>
              <p:cNvSpPr/>
              <p:nvPr/>
            </p:nvSpPr>
            <p:spPr>
              <a:xfrm>
                <a:off x="3481" y="1179"/>
                <a:ext cx="5" cy="71"/>
              </a:xfrm>
              <a:custGeom>
                <a:rect b="b" l="l" r="r" t="t"/>
                <a:pathLst>
                  <a:path extrusionOk="0" h="71" w="5">
                    <a:moveTo>
                      <a:pt x="0" y="69"/>
                    </a:moveTo>
                    <a:lnTo>
                      <a:pt x="5" y="71"/>
                    </a:lnTo>
                    <a:lnTo>
                      <a:pt x="5" y="3"/>
                    </a:lnTo>
                    <a:lnTo>
                      <a:pt x="0" y="0"/>
                    </a:lnTo>
                    <a:lnTo>
                      <a:pt x="0" y="6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40" name="Google Shape;540;p5"/>
              <p:cNvSpPr/>
              <p:nvPr/>
            </p:nvSpPr>
            <p:spPr>
              <a:xfrm>
                <a:off x="3465" y="1203"/>
                <a:ext cx="35" cy="26"/>
              </a:xfrm>
              <a:custGeom>
                <a:rect b="b" l="l" r="r" t="t"/>
                <a:pathLst>
                  <a:path extrusionOk="0" h="26" w="35">
                    <a:moveTo>
                      <a:pt x="0" y="4"/>
                    </a:moveTo>
                    <a:lnTo>
                      <a:pt x="35" y="26"/>
                    </a:lnTo>
                    <a:lnTo>
                      <a:pt x="35" y="21"/>
                    </a:lnTo>
                    <a:lnTo>
                      <a:pt x="0" y="0"/>
                    </a:lnTo>
                    <a:lnTo>
                      <a:pt x="0" y="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41" name="Google Shape;541;p5"/>
              <p:cNvSpPr/>
              <p:nvPr/>
            </p:nvSpPr>
            <p:spPr>
              <a:xfrm>
                <a:off x="3156" y="955"/>
                <a:ext cx="429" cy="264"/>
              </a:xfrm>
              <a:custGeom>
                <a:rect b="b" l="l" r="r" t="t"/>
                <a:pathLst>
                  <a:path extrusionOk="0" h="264" w="429">
                    <a:moveTo>
                      <a:pt x="0" y="17"/>
                    </a:moveTo>
                    <a:lnTo>
                      <a:pt x="429" y="264"/>
                    </a:lnTo>
                    <a:lnTo>
                      <a:pt x="429" y="248"/>
                    </a:lnTo>
                    <a:lnTo>
                      <a:pt x="0" y="0"/>
                    </a:lnTo>
                    <a:lnTo>
                      <a:pt x="0" y="17"/>
                    </a:lnTo>
                    <a:close/>
                  </a:path>
                </a:pathLst>
              </a:custGeom>
              <a:solidFill>
                <a:srgbClr val="9782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42" name="Google Shape;542;p5"/>
              <p:cNvSpPr/>
              <p:nvPr/>
            </p:nvSpPr>
            <p:spPr>
              <a:xfrm>
                <a:off x="3585" y="1104"/>
                <a:ext cx="170" cy="457"/>
              </a:xfrm>
              <a:custGeom>
                <a:rect b="b" l="l" r="r" t="t"/>
                <a:pathLst>
                  <a:path extrusionOk="0" h="457" w="170">
                    <a:moveTo>
                      <a:pt x="0" y="99"/>
                    </a:moveTo>
                    <a:lnTo>
                      <a:pt x="0" y="457"/>
                    </a:lnTo>
                    <a:lnTo>
                      <a:pt x="170" y="358"/>
                    </a:lnTo>
                    <a:lnTo>
                      <a:pt x="170" y="0"/>
                    </a:lnTo>
                    <a:lnTo>
                      <a:pt x="0" y="99"/>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43" name="Google Shape;543;p5"/>
              <p:cNvSpPr/>
              <p:nvPr/>
            </p:nvSpPr>
            <p:spPr>
              <a:xfrm>
                <a:off x="3585" y="1422"/>
                <a:ext cx="170" cy="139"/>
              </a:xfrm>
              <a:custGeom>
                <a:rect b="b" l="l" r="r" t="t"/>
                <a:pathLst>
                  <a:path extrusionOk="0" h="139" w="170">
                    <a:moveTo>
                      <a:pt x="0" y="99"/>
                    </a:moveTo>
                    <a:lnTo>
                      <a:pt x="0" y="139"/>
                    </a:lnTo>
                    <a:lnTo>
                      <a:pt x="170" y="40"/>
                    </a:lnTo>
                    <a:lnTo>
                      <a:pt x="170" y="0"/>
                    </a:lnTo>
                    <a:lnTo>
                      <a:pt x="0" y="99"/>
                    </a:lnTo>
                    <a:close/>
                  </a:path>
                </a:pathLst>
              </a:custGeom>
              <a:solidFill>
                <a:srgbClr val="968F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44" name="Google Shape;544;p5"/>
              <p:cNvSpPr/>
              <p:nvPr/>
            </p:nvSpPr>
            <p:spPr>
              <a:xfrm>
                <a:off x="3615" y="1389"/>
                <a:ext cx="38" cy="78"/>
              </a:xfrm>
              <a:custGeom>
                <a:rect b="b" l="l" r="r" t="t"/>
                <a:pathLst>
                  <a:path extrusionOk="0" h="33" w="16">
                    <a:moveTo>
                      <a:pt x="8" y="5"/>
                    </a:moveTo>
                    <a:cubicBezTo>
                      <a:pt x="0" y="9"/>
                      <a:pt x="0" y="19"/>
                      <a:pt x="0" y="19"/>
                    </a:cubicBezTo>
                    <a:cubicBezTo>
                      <a:pt x="0" y="33"/>
                      <a:pt x="0" y="33"/>
                      <a:pt x="0" y="33"/>
                    </a:cubicBezTo>
                    <a:cubicBezTo>
                      <a:pt x="8" y="29"/>
                      <a:pt x="8" y="29"/>
                      <a:pt x="8" y="29"/>
                    </a:cubicBezTo>
                    <a:cubicBezTo>
                      <a:pt x="16" y="25"/>
                      <a:pt x="16" y="25"/>
                      <a:pt x="16" y="25"/>
                    </a:cubicBezTo>
                    <a:cubicBezTo>
                      <a:pt x="16" y="11"/>
                      <a:pt x="16" y="11"/>
                      <a:pt x="16" y="11"/>
                    </a:cubicBezTo>
                    <a:cubicBezTo>
                      <a:pt x="16" y="11"/>
                      <a:pt x="16" y="0"/>
                      <a:pt x="8"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45" name="Google Shape;545;p5"/>
              <p:cNvSpPr/>
              <p:nvPr/>
            </p:nvSpPr>
            <p:spPr>
              <a:xfrm>
                <a:off x="3632" y="1398"/>
                <a:ext cx="5" cy="59"/>
              </a:xfrm>
              <a:custGeom>
                <a:rect b="b" l="l" r="r" t="t"/>
                <a:pathLst>
                  <a:path extrusionOk="0" h="59" w="5">
                    <a:moveTo>
                      <a:pt x="0" y="59"/>
                    </a:moveTo>
                    <a:lnTo>
                      <a:pt x="5" y="59"/>
                    </a:lnTo>
                    <a:lnTo>
                      <a:pt x="5" y="0"/>
                    </a:lnTo>
                    <a:lnTo>
                      <a:pt x="0" y="3"/>
                    </a:lnTo>
                    <a:lnTo>
                      <a:pt x="0" y="59"/>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46" name="Google Shape;546;p5"/>
              <p:cNvSpPr/>
              <p:nvPr/>
            </p:nvSpPr>
            <p:spPr>
              <a:xfrm>
                <a:off x="3615" y="1412"/>
                <a:ext cx="38" cy="24"/>
              </a:xfrm>
              <a:custGeom>
                <a:rect b="b" l="l" r="r" t="t"/>
                <a:pathLst>
                  <a:path extrusionOk="0" h="24" w="38">
                    <a:moveTo>
                      <a:pt x="0" y="24"/>
                    </a:moveTo>
                    <a:lnTo>
                      <a:pt x="38" y="5"/>
                    </a:lnTo>
                    <a:lnTo>
                      <a:pt x="38" y="0"/>
                    </a:lnTo>
                    <a:lnTo>
                      <a:pt x="0" y="22"/>
                    </a:lnTo>
                    <a:lnTo>
                      <a:pt x="0" y="24"/>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47" name="Google Shape;547;p5"/>
              <p:cNvSpPr/>
              <p:nvPr/>
            </p:nvSpPr>
            <p:spPr>
              <a:xfrm>
                <a:off x="3689" y="1349"/>
                <a:ext cx="35" cy="78"/>
              </a:xfrm>
              <a:custGeom>
                <a:rect b="b" l="l" r="r" t="t"/>
                <a:pathLst>
                  <a:path extrusionOk="0" h="33" w="15">
                    <a:moveTo>
                      <a:pt x="7" y="4"/>
                    </a:moveTo>
                    <a:cubicBezTo>
                      <a:pt x="0" y="9"/>
                      <a:pt x="0" y="19"/>
                      <a:pt x="0" y="19"/>
                    </a:cubicBezTo>
                    <a:cubicBezTo>
                      <a:pt x="0" y="33"/>
                      <a:pt x="0" y="33"/>
                      <a:pt x="0" y="33"/>
                    </a:cubicBezTo>
                    <a:cubicBezTo>
                      <a:pt x="7" y="28"/>
                      <a:pt x="7" y="28"/>
                      <a:pt x="7" y="28"/>
                    </a:cubicBezTo>
                    <a:cubicBezTo>
                      <a:pt x="15" y="24"/>
                      <a:pt x="15" y="24"/>
                      <a:pt x="15" y="24"/>
                    </a:cubicBezTo>
                    <a:cubicBezTo>
                      <a:pt x="15" y="10"/>
                      <a:pt x="15" y="10"/>
                      <a:pt x="15" y="10"/>
                    </a:cubicBezTo>
                    <a:cubicBezTo>
                      <a:pt x="15" y="10"/>
                      <a:pt x="15" y="0"/>
                      <a:pt x="7" y="4"/>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48" name="Google Shape;548;p5"/>
              <p:cNvSpPr/>
              <p:nvPr/>
            </p:nvSpPr>
            <p:spPr>
              <a:xfrm>
                <a:off x="3703" y="1358"/>
                <a:ext cx="4" cy="59"/>
              </a:xfrm>
              <a:custGeom>
                <a:rect b="b" l="l" r="r" t="t"/>
                <a:pathLst>
                  <a:path extrusionOk="0" h="59" w="4">
                    <a:moveTo>
                      <a:pt x="0" y="59"/>
                    </a:moveTo>
                    <a:lnTo>
                      <a:pt x="4" y="57"/>
                    </a:lnTo>
                    <a:lnTo>
                      <a:pt x="4" y="0"/>
                    </a:lnTo>
                    <a:lnTo>
                      <a:pt x="0" y="3"/>
                    </a:lnTo>
                    <a:lnTo>
                      <a:pt x="0" y="59"/>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49" name="Google Shape;549;p5"/>
              <p:cNvSpPr/>
              <p:nvPr/>
            </p:nvSpPr>
            <p:spPr>
              <a:xfrm>
                <a:off x="3689" y="1370"/>
                <a:ext cx="35" cy="26"/>
              </a:xfrm>
              <a:custGeom>
                <a:rect b="b" l="l" r="r" t="t"/>
                <a:pathLst>
                  <a:path extrusionOk="0" h="26" w="35">
                    <a:moveTo>
                      <a:pt x="0" y="26"/>
                    </a:moveTo>
                    <a:lnTo>
                      <a:pt x="35" y="5"/>
                    </a:lnTo>
                    <a:lnTo>
                      <a:pt x="35" y="0"/>
                    </a:lnTo>
                    <a:lnTo>
                      <a:pt x="0" y="21"/>
                    </a:lnTo>
                    <a:lnTo>
                      <a:pt x="0" y="26"/>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50" name="Google Shape;550;p5"/>
              <p:cNvSpPr/>
              <p:nvPr/>
            </p:nvSpPr>
            <p:spPr>
              <a:xfrm>
                <a:off x="3615" y="1295"/>
                <a:ext cx="38" cy="75"/>
              </a:xfrm>
              <a:custGeom>
                <a:rect b="b" l="l" r="r" t="t"/>
                <a:pathLst>
                  <a:path extrusionOk="0" h="32" w="16">
                    <a:moveTo>
                      <a:pt x="8" y="4"/>
                    </a:moveTo>
                    <a:cubicBezTo>
                      <a:pt x="0" y="8"/>
                      <a:pt x="0" y="19"/>
                      <a:pt x="0" y="19"/>
                    </a:cubicBezTo>
                    <a:cubicBezTo>
                      <a:pt x="0" y="32"/>
                      <a:pt x="0" y="32"/>
                      <a:pt x="0" y="32"/>
                    </a:cubicBezTo>
                    <a:cubicBezTo>
                      <a:pt x="8" y="28"/>
                      <a:pt x="8" y="28"/>
                      <a:pt x="8" y="28"/>
                    </a:cubicBezTo>
                    <a:cubicBezTo>
                      <a:pt x="16" y="24"/>
                      <a:pt x="16" y="24"/>
                      <a:pt x="16" y="24"/>
                    </a:cubicBezTo>
                    <a:cubicBezTo>
                      <a:pt x="16" y="10"/>
                      <a:pt x="16" y="10"/>
                      <a:pt x="16" y="10"/>
                    </a:cubicBezTo>
                    <a:cubicBezTo>
                      <a:pt x="16" y="10"/>
                      <a:pt x="16" y="0"/>
                      <a:pt x="8" y="4"/>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51" name="Google Shape;551;p5"/>
              <p:cNvSpPr/>
              <p:nvPr/>
            </p:nvSpPr>
            <p:spPr>
              <a:xfrm>
                <a:off x="3632" y="1304"/>
                <a:ext cx="5" cy="59"/>
              </a:xfrm>
              <a:custGeom>
                <a:rect b="b" l="l" r="r" t="t"/>
                <a:pathLst>
                  <a:path extrusionOk="0" h="59" w="5">
                    <a:moveTo>
                      <a:pt x="0" y="0"/>
                    </a:moveTo>
                    <a:lnTo>
                      <a:pt x="0" y="59"/>
                    </a:lnTo>
                    <a:lnTo>
                      <a:pt x="5" y="57"/>
                    </a:lnTo>
                    <a:lnTo>
                      <a:pt x="5" y="0"/>
                    </a:lnTo>
                    <a:lnTo>
                      <a:pt x="0" y="0"/>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52" name="Google Shape;552;p5"/>
              <p:cNvSpPr/>
              <p:nvPr/>
            </p:nvSpPr>
            <p:spPr>
              <a:xfrm>
                <a:off x="3615" y="1316"/>
                <a:ext cx="38" cy="23"/>
              </a:xfrm>
              <a:custGeom>
                <a:rect b="b" l="l" r="r" t="t"/>
                <a:pathLst>
                  <a:path extrusionOk="0" h="23" w="38">
                    <a:moveTo>
                      <a:pt x="0" y="23"/>
                    </a:moveTo>
                    <a:lnTo>
                      <a:pt x="38" y="5"/>
                    </a:lnTo>
                    <a:lnTo>
                      <a:pt x="38" y="0"/>
                    </a:lnTo>
                    <a:lnTo>
                      <a:pt x="0" y="21"/>
                    </a:lnTo>
                    <a:lnTo>
                      <a:pt x="0" y="23"/>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53" name="Google Shape;553;p5"/>
              <p:cNvSpPr/>
              <p:nvPr/>
            </p:nvSpPr>
            <p:spPr>
              <a:xfrm>
                <a:off x="3689" y="1252"/>
                <a:ext cx="35" cy="78"/>
              </a:xfrm>
              <a:custGeom>
                <a:rect b="b" l="l" r="r" t="t"/>
                <a:pathLst>
                  <a:path extrusionOk="0" h="33" w="15">
                    <a:moveTo>
                      <a:pt x="7" y="5"/>
                    </a:moveTo>
                    <a:cubicBezTo>
                      <a:pt x="0" y="9"/>
                      <a:pt x="0" y="19"/>
                      <a:pt x="0" y="19"/>
                    </a:cubicBezTo>
                    <a:cubicBezTo>
                      <a:pt x="0" y="33"/>
                      <a:pt x="0" y="33"/>
                      <a:pt x="0" y="33"/>
                    </a:cubicBezTo>
                    <a:cubicBezTo>
                      <a:pt x="7" y="29"/>
                      <a:pt x="7" y="29"/>
                      <a:pt x="7" y="29"/>
                    </a:cubicBezTo>
                    <a:cubicBezTo>
                      <a:pt x="15" y="24"/>
                      <a:pt x="15" y="24"/>
                      <a:pt x="15" y="24"/>
                    </a:cubicBezTo>
                    <a:cubicBezTo>
                      <a:pt x="15" y="10"/>
                      <a:pt x="15" y="10"/>
                      <a:pt x="15" y="10"/>
                    </a:cubicBezTo>
                    <a:cubicBezTo>
                      <a:pt x="15" y="10"/>
                      <a:pt x="15" y="0"/>
                      <a:pt x="7"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54" name="Google Shape;554;p5"/>
              <p:cNvSpPr/>
              <p:nvPr/>
            </p:nvSpPr>
            <p:spPr>
              <a:xfrm>
                <a:off x="3703" y="1262"/>
                <a:ext cx="4" cy="59"/>
              </a:xfrm>
              <a:custGeom>
                <a:rect b="b" l="l" r="r" t="t"/>
                <a:pathLst>
                  <a:path extrusionOk="0" h="59" w="4">
                    <a:moveTo>
                      <a:pt x="0" y="2"/>
                    </a:moveTo>
                    <a:lnTo>
                      <a:pt x="0" y="59"/>
                    </a:lnTo>
                    <a:lnTo>
                      <a:pt x="4" y="56"/>
                    </a:lnTo>
                    <a:lnTo>
                      <a:pt x="4" y="0"/>
                    </a:lnTo>
                    <a:lnTo>
                      <a:pt x="0" y="2"/>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55" name="Google Shape;555;p5"/>
              <p:cNvSpPr/>
              <p:nvPr/>
            </p:nvSpPr>
            <p:spPr>
              <a:xfrm>
                <a:off x="3689" y="1276"/>
                <a:ext cx="35" cy="23"/>
              </a:xfrm>
              <a:custGeom>
                <a:rect b="b" l="l" r="r" t="t"/>
                <a:pathLst>
                  <a:path extrusionOk="0" h="23" w="35">
                    <a:moveTo>
                      <a:pt x="0" y="23"/>
                    </a:moveTo>
                    <a:lnTo>
                      <a:pt x="35" y="2"/>
                    </a:lnTo>
                    <a:lnTo>
                      <a:pt x="35" y="0"/>
                    </a:lnTo>
                    <a:lnTo>
                      <a:pt x="0" y="19"/>
                    </a:lnTo>
                    <a:lnTo>
                      <a:pt x="0" y="23"/>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56" name="Google Shape;556;p5"/>
              <p:cNvSpPr/>
              <p:nvPr/>
            </p:nvSpPr>
            <p:spPr>
              <a:xfrm>
                <a:off x="3615" y="1200"/>
                <a:ext cx="38" cy="90"/>
              </a:xfrm>
              <a:custGeom>
                <a:rect b="b" l="l" r="r" t="t"/>
                <a:pathLst>
                  <a:path extrusionOk="0" h="90" w="38">
                    <a:moveTo>
                      <a:pt x="0" y="22"/>
                    </a:moveTo>
                    <a:lnTo>
                      <a:pt x="0" y="90"/>
                    </a:lnTo>
                    <a:lnTo>
                      <a:pt x="38" y="69"/>
                    </a:lnTo>
                    <a:lnTo>
                      <a:pt x="38" y="0"/>
                    </a:lnTo>
                    <a:lnTo>
                      <a:pt x="0" y="22"/>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57" name="Google Shape;557;p5"/>
              <p:cNvSpPr/>
              <p:nvPr/>
            </p:nvSpPr>
            <p:spPr>
              <a:xfrm>
                <a:off x="3632" y="1210"/>
                <a:ext cx="5" cy="71"/>
              </a:xfrm>
              <a:custGeom>
                <a:rect b="b" l="l" r="r" t="t"/>
                <a:pathLst>
                  <a:path extrusionOk="0" h="71" w="5">
                    <a:moveTo>
                      <a:pt x="0" y="71"/>
                    </a:moveTo>
                    <a:lnTo>
                      <a:pt x="5" y="68"/>
                    </a:lnTo>
                    <a:lnTo>
                      <a:pt x="5" y="0"/>
                    </a:lnTo>
                    <a:lnTo>
                      <a:pt x="0" y="2"/>
                    </a:lnTo>
                    <a:lnTo>
                      <a:pt x="0" y="71"/>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58" name="Google Shape;558;p5"/>
              <p:cNvSpPr/>
              <p:nvPr/>
            </p:nvSpPr>
            <p:spPr>
              <a:xfrm>
                <a:off x="3615" y="1233"/>
                <a:ext cx="38" cy="26"/>
              </a:xfrm>
              <a:custGeom>
                <a:rect b="b" l="l" r="r" t="t"/>
                <a:pathLst>
                  <a:path extrusionOk="0" h="26" w="38">
                    <a:moveTo>
                      <a:pt x="0" y="26"/>
                    </a:moveTo>
                    <a:lnTo>
                      <a:pt x="38" y="5"/>
                    </a:lnTo>
                    <a:lnTo>
                      <a:pt x="38" y="0"/>
                    </a:lnTo>
                    <a:lnTo>
                      <a:pt x="0" y="22"/>
                    </a:lnTo>
                    <a:lnTo>
                      <a:pt x="0" y="26"/>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59" name="Google Shape;559;p5"/>
              <p:cNvSpPr/>
              <p:nvPr/>
            </p:nvSpPr>
            <p:spPr>
              <a:xfrm>
                <a:off x="3686" y="1160"/>
                <a:ext cx="38" cy="90"/>
              </a:xfrm>
              <a:custGeom>
                <a:rect b="b" l="l" r="r" t="t"/>
                <a:pathLst>
                  <a:path extrusionOk="0" h="90" w="38">
                    <a:moveTo>
                      <a:pt x="0" y="90"/>
                    </a:moveTo>
                    <a:lnTo>
                      <a:pt x="38" y="69"/>
                    </a:lnTo>
                    <a:lnTo>
                      <a:pt x="38" y="0"/>
                    </a:lnTo>
                    <a:lnTo>
                      <a:pt x="0" y="22"/>
                    </a:lnTo>
                    <a:lnTo>
                      <a:pt x="0" y="90"/>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60" name="Google Shape;560;p5"/>
              <p:cNvSpPr/>
              <p:nvPr/>
            </p:nvSpPr>
            <p:spPr>
              <a:xfrm>
                <a:off x="3703" y="1170"/>
                <a:ext cx="4" cy="70"/>
              </a:xfrm>
              <a:custGeom>
                <a:rect b="b" l="l" r="r" t="t"/>
                <a:pathLst>
                  <a:path extrusionOk="0" h="70" w="4">
                    <a:moveTo>
                      <a:pt x="0" y="70"/>
                    </a:moveTo>
                    <a:lnTo>
                      <a:pt x="4" y="68"/>
                    </a:lnTo>
                    <a:lnTo>
                      <a:pt x="4" y="0"/>
                    </a:lnTo>
                    <a:lnTo>
                      <a:pt x="0" y="2"/>
                    </a:lnTo>
                    <a:lnTo>
                      <a:pt x="0" y="70"/>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61" name="Google Shape;561;p5"/>
              <p:cNvSpPr/>
              <p:nvPr/>
            </p:nvSpPr>
            <p:spPr>
              <a:xfrm>
                <a:off x="3686" y="1191"/>
                <a:ext cx="38" cy="26"/>
              </a:xfrm>
              <a:custGeom>
                <a:rect b="b" l="l" r="r" t="t"/>
                <a:pathLst>
                  <a:path extrusionOk="0" h="26" w="38">
                    <a:moveTo>
                      <a:pt x="0" y="26"/>
                    </a:moveTo>
                    <a:lnTo>
                      <a:pt x="38" y="5"/>
                    </a:lnTo>
                    <a:lnTo>
                      <a:pt x="38" y="0"/>
                    </a:lnTo>
                    <a:lnTo>
                      <a:pt x="0" y="21"/>
                    </a:lnTo>
                    <a:lnTo>
                      <a:pt x="0" y="26"/>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62" name="Google Shape;562;p5"/>
              <p:cNvSpPr/>
              <p:nvPr/>
            </p:nvSpPr>
            <p:spPr>
              <a:xfrm>
                <a:off x="3585" y="1104"/>
                <a:ext cx="170" cy="115"/>
              </a:xfrm>
              <a:custGeom>
                <a:rect b="b" l="l" r="r" t="t"/>
                <a:pathLst>
                  <a:path extrusionOk="0" h="115" w="170">
                    <a:moveTo>
                      <a:pt x="0" y="115"/>
                    </a:moveTo>
                    <a:lnTo>
                      <a:pt x="170" y="16"/>
                    </a:lnTo>
                    <a:lnTo>
                      <a:pt x="170" y="0"/>
                    </a:lnTo>
                    <a:lnTo>
                      <a:pt x="0" y="99"/>
                    </a:lnTo>
                    <a:lnTo>
                      <a:pt x="0" y="115"/>
                    </a:lnTo>
                    <a:close/>
                  </a:path>
                </a:pathLst>
              </a:custGeom>
              <a:solidFill>
                <a:srgbClr val="8472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63" name="Google Shape;563;p5"/>
              <p:cNvSpPr/>
              <p:nvPr/>
            </p:nvSpPr>
            <p:spPr>
              <a:xfrm>
                <a:off x="3156" y="856"/>
                <a:ext cx="599" cy="347"/>
              </a:xfrm>
              <a:custGeom>
                <a:rect b="b" l="l" r="r" t="t"/>
                <a:pathLst>
                  <a:path extrusionOk="0" h="347" w="599">
                    <a:moveTo>
                      <a:pt x="0" y="99"/>
                    </a:moveTo>
                    <a:lnTo>
                      <a:pt x="429" y="347"/>
                    </a:lnTo>
                    <a:lnTo>
                      <a:pt x="599" y="248"/>
                    </a:lnTo>
                    <a:lnTo>
                      <a:pt x="169" y="0"/>
                    </a:lnTo>
                    <a:lnTo>
                      <a:pt x="0" y="99"/>
                    </a:lnTo>
                    <a:close/>
                  </a:path>
                </a:pathLst>
              </a:custGeom>
              <a:solidFill>
                <a:srgbClr val="E6E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64" name="Google Shape;564;p5"/>
              <p:cNvSpPr/>
              <p:nvPr/>
            </p:nvSpPr>
            <p:spPr>
              <a:xfrm>
                <a:off x="3241" y="1040"/>
                <a:ext cx="35" cy="90"/>
              </a:xfrm>
              <a:custGeom>
                <a:rect b="b" l="l" r="r" t="t"/>
                <a:pathLst>
                  <a:path extrusionOk="0" h="90" w="35">
                    <a:moveTo>
                      <a:pt x="0" y="68"/>
                    </a:moveTo>
                    <a:lnTo>
                      <a:pt x="35" y="90"/>
                    </a:lnTo>
                    <a:lnTo>
                      <a:pt x="35" y="21"/>
                    </a:lnTo>
                    <a:lnTo>
                      <a:pt x="0" y="0"/>
                    </a:lnTo>
                    <a:lnTo>
                      <a:pt x="0" y="68"/>
                    </a:lnTo>
                    <a:close/>
                    <a:moveTo>
                      <a:pt x="2" y="7"/>
                    </a:moveTo>
                    <a:lnTo>
                      <a:pt x="33" y="24"/>
                    </a:lnTo>
                    <a:lnTo>
                      <a:pt x="33" y="85"/>
                    </a:lnTo>
                    <a:lnTo>
                      <a:pt x="2" y="66"/>
                    </a:lnTo>
                    <a:lnTo>
                      <a:pt x="2" y="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65" name="Google Shape;565;p5"/>
              <p:cNvSpPr/>
              <p:nvPr/>
            </p:nvSpPr>
            <p:spPr>
              <a:xfrm>
                <a:off x="3233" y="1045"/>
                <a:ext cx="38" cy="89"/>
              </a:xfrm>
              <a:custGeom>
                <a:rect b="b" l="l" r="r" t="t"/>
                <a:pathLst>
                  <a:path extrusionOk="0" h="89" w="38">
                    <a:moveTo>
                      <a:pt x="0" y="68"/>
                    </a:moveTo>
                    <a:lnTo>
                      <a:pt x="38" y="89"/>
                    </a:lnTo>
                    <a:lnTo>
                      <a:pt x="38" y="21"/>
                    </a:lnTo>
                    <a:lnTo>
                      <a:pt x="0" y="0"/>
                    </a:lnTo>
                    <a:lnTo>
                      <a:pt x="0" y="68"/>
                    </a:lnTo>
                    <a:close/>
                    <a:moveTo>
                      <a:pt x="5" y="5"/>
                    </a:moveTo>
                    <a:lnTo>
                      <a:pt x="33" y="21"/>
                    </a:lnTo>
                    <a:lnTo>
                      <a:pt x="33" y="82"/>
                    </a:lnTo>
                    <a:lnTo>
                      <a:pt x="5" y="66"/>
                    </a:lnTo>
                    <a:lnTo>
                      <a:pt x="5"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66" name="Google Shape;566;p5"/>
              <p:cNvSpPr/>
              <p:nvPr/>
            </p:nvSpPr>
            <p:spPr>
              <a:xfrm>
                <a:off x="3271" y="1061"/>
                <a:ext cx="5" cy="73"/>
              </a:xfrm>
              <a:custGeom>
                <a:rect b="b" l="l" r="r" t="t"/>
                <a:pathLst>
                  <a:path extrusionOk="0" h="73" w="5">
                    <a:moveTo>
                      <a:pt x="0" y="73"/>
                    </a:moveTo>
                    <a:lnTo>
                      <a:pt x="5" y="69"/>
                    </a:lnTo>
                    <a:lnTo>
                      <a:pt x="5" y="0"/>
                    </a:lnTo>
                    <a:lnTo>
                      <a:pt x="0" y="5"/>
                    </a:lnTo>
                    <a:lnTo>
                      <a:pt x="0" y="73"/>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67" name="Google Shape;567;p5"/>
              <p:cNvSpPr/>
              <p:nvPr/>
            </p:nvSpPr>
            <p:spPr>
              <a:xfrm>
                <a:off x="3238" y="1050"/>
                <a:ext cx="5" cy="61"/>
              </a:xfrm>
              <a:custGeom>
                <a:rect b="b" l="l" r="r" t="t"/>
                <a:pathLst>
                  <a:path extrusionOk="0" h="61" w="5">
                    <a:moveTo>
                      <a:pt x="0" y="61"/>
                    </a:moveTo>
                    <a:lnTo>
                      <a:pt x="5" y="56"/>
                    </a:lnTo>
                    <a:lnTo>
                      <a:pt x="5" y="2"/>
                    </a:lnTo>
                    <a:lnTo>
                      <a:pt x="0" y="0"/>
                    </a:lnTo>
                    <a:lnTo>
                      <a:pt x="0" y="61"/>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68" name="Google Shape;568;p5"/>
              <p:cNvSpPr/>
              <p:nvPr/>
            </p:nvSpPr>
            <p:spPr>
              <a:xfrm>
                <a:off x="3233" y="1040"/>
                <a:ext cx="43" cy="26"/>
              </a:xfrm>
              <a:custGeom>
                <a:rect b="b" l="l" r="r" t="t"/>
                <a:pathLst>
                  <a:path extrusionOk="0" h="26" w="43">
                    <a:moveTo>
                      <a:pt x="0" y="5"/>
                    </a:moveTo>
                    <a:lnTo>
                      <a:pt x="38" y="26"/>
                    </a:lnTo>
                    <a:lnTo>
                      <a:pt x="43" y="21"/>
                    </a:lnTo>
                    <a:lnTo>
                      <a:pt x="8" y="0"/>
                    </a:lnTo>
                    <a:lnTo>
                      <a:pt x="0" y="5"/>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69" name="Google Shape;569;p5"/>
              <p:cNvSpPr/>
              <p:nvPr/>
            </p:nvSpPr>
            <p:spPr>
              <a:xfrm>
                <a:off x="3238" y="1106"/>
                <a:ext cx="28" cy="21"/>
              </a:xfrm>
              <a:custGeom>
                <a:rect b="b" l="l" r="r" t="t"/>
                <a:pathLst>
                  <a:path extrusionOk="0" h="21" w="28">
                    <a:moveTo>
                      <a:pt x="0" y="5"/>
                    </a:moveTo>
                    <a:lnTo>
                      <a:pt x="28" y="21"/>
                    </a:lnTo>
                    <a:lnTo>
                      <a:pt x="28" y="14"/>
                    </a:lnTo>
                    <a:lnTo>
                      <a:pt x="5" y="0"/>
                    </a:lnTo>
                    <a:lnTo>
                      <a:pt x="0" y="5"/>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70" name="Google Shape;570;p5"/>
              <p:cNvSpPr/>
              <p:nvPr/>
            </p:nvSpPr>
            <p:spPr>
              <a:xfrm>
                <a:off x="3311" y="1083"/>
                <a:ext cx="36" cy="89"/>
              </a:xfrm>
              <a:custGeom>
                <a:rect b="b" l="l" r="r" t="t"/>
                <a:pathLst>
                  <a:path extrusionOk="0" h="89" w="36">
                    <a:moveTo>
                      <a:pt x="0" y="68"/>
                    </a:moveTo>
                    <a:lnTo>
                      <a:pt x="36" y="89"/>
                    </a:lnTo>
                    <a:lnTo>
                      <a:pt x="36" y="21"/>
                    </a:lnTo>
                    <a:lnTo>
                      <a:pt x="0" y="0"/>
                    </a:lnTo>
                    <a:lnTo>
                      <a:pt x="0" y="68"/>
                    </a:lnTo>
                    <a:close/>
                    <a:moveTo>
                      <a:pt x="3" y="4"/>
                    </a:moveTo>
                    <a:lnTo>
                      <a:pt x="33" y="21"/>
                    </a:lnTo>
                    <a:lnTo>
                      <a:pt x="33" y="82"/>
                    </a:lnTo>
                    <a:lnTo>
                      <a:pt x="3" y="66"/>
                    </a:lnTo>
                    <a:lnTo>
                      <a:pt x="3" y="4"/>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71" name="Google Shape;571;p5"/>
              <p:cNvSpPr/>
              <p:nvPr/>
            </p:nvSpPr>
            <p:spPr>
              <a:xfrm>
                <a:off x="3304" y="1085"/>
                <a:ext cx="38" cy="89"/>
              </a:xfrm>
              <a:custGeom>
                <a:rect b="b" l="l" r="r" t="t"/>
                <a:pathLst>
                  <a:path extrusionOk="0" h="89" w="38">
                    <a:moveTo>
                      <a:pt x="0" y="68"/>
                    </a:moveTo>
                    <a:lnTo>
                      <a:pt x="38" y="89"/>
                    </a:lnTo>
                    <a:lnTo>
                      <a:pt x="38" y="21"/>
                    </a:lnTo>
                    <a:lnTo>
                      <a:pt x="0" y="0"/>
                    </a:lnTo>
                    <a:lnTo>
                      <a:pt x="0" y="68"/>
                    </a:lnTo>
                    <a:close/>
                    <a:moveTo>
                      <a:pt x="5" y="7"/>
                    </a:moveTo>
                    <a:lnTo>
                      <a:pt x="36" y="23"/>
                    </a:lnTo>
                    <a:lnTo>
                      <a:pt x="36" y="85"/>
                    </a:lnTo>
                    <a:lnTo>
                      <a:pt x="5" y="66"/>
                    </a:lnTo>
                    <a:lnTo>
                      <a:pt x="5"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72" name="Google Shape;572;p5"/>
              <p:cNvSpPr/>
              <p:nvPr/>
            </p:nvSpPr>
            <p:spPr>
              <a:xfrm>
                <a:off x="3342" y="1104"/>
                <a:ext cx="5" cy="70"/>
              </a:xfrm>
              <a:custGeom>
                <a:rect b="b" l="l" r="r" t="t"/>
                <a:pathLst>
                  <a:path extrusionOk="0" h="70" w="5">
                    <a:moveTo>
                      <a:pt x="0" y="70"/>
                    </a:moveTo>
                    <a:lnTo>
                      <a:pt x="5" y="68"/>
                    </a:lnTo>
                    <a:lnTo>
                      <a:pt x="5" y="0"/>
                    </a:lnTo>
                    <a:lnTo>
                      <a:pt x="0" y="2"/>
                    </a:lnTo>
                    <a:lnTo>
                      <a:pt x="0" y="70"/>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73" name="Google Shape;573;p5"/>
              <p:cNvSpPr/>
              <p:nvPr/>
            </p:nvSpPr>
            <p:spPr>
              <a:xfrm>
                <a:off x="3309" y="1092"/>
                <a:ext cx="5" cy="59"/>
              </a:xfrm>
              <a:custGeom>
                <a:rect b="b" l="l" r="r" t="t"/>
                <a:pathLst>
                  <a:path extrusionOk="0" h="59" w="5">
                    <a:moveTo>
                      <a:pt x="0" y="59"/>
                    </a:moveTo>
                    <a:lnTo>
                      <a:pt x="5" y="57"/>
                    </a:lnTo>
                    <a:lnTo>
                      <a:pt x="5" y="2"/>
                    </a:lnTo>
                    <a:lnTo>
                      <a:pt x="0" y="0"/>
                    </a:lnTo>
                    <a:lnTo>
                      <a:pt x="0" y="59"/>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74" name="Google Shape;574;p5"/>
              <p:cNvSpPr/>
              <p:nvPr/>
            </p:nvSpPr>
            <p:spPr>
              <a:xfrm>
                <a:off x="3304" y="1083"/>
                <a:ext cx="43" cy="23"/>
              </a:xfrm>
              <a:custGeom>
                <a:rect b="b" l="l" r="r" t="t"/>
                <a:pathLst>
                  <a:path extrusionOk="0" h="23" w="43">
                    <a:moveTo>
                      <a:pt x="0" y="2"/>
                    </a:moveTo>
                    <a:lnTo>
                      <a:pt x="38" y="23"/>
                    </a:lnTo>
                    <a:lnTo>
                      <a:pt x="43" y="21"/>
                    </a:lnTo>
                    <a:lnTo>
                      <a:pt x="7" y="0"/>
                    </a:lnTo>
                    <a:lnTo>
                      <a:pt x="0" y="2"/>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75" name="Google Shape;575;p5"/>
              <p:cNvSpPr/>
              <p:nvPr/>
            </p:nvSpPr>
            <p:spPr>
              <a:xfrm>
                <a:off x="3309" y="1149"/>
                <a:ext cx="31" cy="21"/>
              </a:xfrm>
              <a:custGeom>
                <a:rect b="b" l="l" r="r" t="t"/>
                <a:pathLst>
                  <a:path extrusionOk="0" h="21" w="31">
                    <a:moveTo>
                      <a:pt x="0" y="2"/>
                    </a:moveTo>
                    <a:lnTo>
                      <a:pt x="31" y="21"/>
                    </a:lnTo>
                    <a:lnTo>
                      <a:pt x="31" y="14"/>
                    </a:lnTo>
                    <a:lnTo>
                      <a:pt x="5" y="0"/>
                    </a:lnTo>
                    <a:lnTo>
                      <a:pt x="0" y="2"/>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76" name="Google Shape;576;p5"/>
              <p:cNvSpPr/>
              <p:nvPr/>
            </p:nvSpPr>
            <p:spPr>
              <a:xfrm>
                <a:off x="3394" y="1130"/>
                <a:ext cx="35" cy="89"/>
              </a:xfrm>
              <a:custGeom>
                <a:rect b="b" l="l" r="r" t="t"/>
                <a:pathLst>
                  <a:path extrusionOk="0" h="89" w="35">
                    <a:moveTo>
                      <a:pt x="0" y="68"/>
                    </a:moveTo>
                    <a:lnTo>
                      <a:pt x="35" y="89"/>
                    </a:lnTo>
                    <a:lnTo>
                      <a:pt x="35" y="21"/>
                    </a:lnTo>
                    <a:lnTo>
                      <a:pt x="0" y="0"/>
                    </a:lnTo>
                    <a:lnTo>
                      <a:pt x="0" y="68"/>
                    </a:lnTo>
                    <a:close/>
                    <a:moveTo>
                      <a:pt x="2" y="4"/>
                    </a:moveTo>
                    <a:lnTo>
                      <a:pt x="33" y="23"/>
                    </a:lnTo>
                    <a:lnTo>
                      <a:pt x="33" y="82"/>
                    </a:lnTo>
                    <a:lnTo>
                      <a:pt x="2" y="66"/>
                    </a:lnTo>
                    <a:lnTo>
                      <a:pt x="2" y="4"/>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77" name="Google Shape;577;p5"/>
              <p:cNvSpPr/>
              <p:nvPr/>
            </p:nvSpPr>
            <p:spPr>
              <a:xfrm>
                <a:off x="3387" y="1132"/>
                <a:ext cx="37" cy="90"/>
              </a:xfrm>
              <a:custGeom>
                <a:rect b="b" l="l" r="r" t="t"/>
                <a:pathLst>
                  <a:path extrusionOk="0" h="90" w="37">
                    <a:moveTo>
                      <a:pt x="0" y="68"/>
                    </a:moveTo>
                    <a:lnTo>
                      <a:pt x="37" y="90"/>
                    </a:lnTo>
                    <a:lnTo>
                      <a:pt x="37" y="21"/>
                    </a:lnTo>
                    <a:lnTo>
                      <a:pt x="0" y="0"/>
                    </a:lnTo>
                    <a:lnTo>
                      <a:pt x="0" y="68"/>
                    </a:lnTo>
                    <a:close/>
                    <a:moveTo>
                      <a:pt x="4" y="7"/>
                    </a:moveTo>
                    <a:lnTo>
                      <a:pt x="33" y="24"/>
                    </a:lnTo>
                    <a:lnTo>
                      <a:pt x="33" y="85"/>
                    </a:lnTo>
                    <a:lnTo>
                      <a:pt x="4" y="68"/>
                    </a:lnTo>
                    <a:lnTo>
                      <a:pt x="4"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78" name="Google Shape;578;p5"/>
              <p:cNvSpPr/>
              <p:nvPr/>
            </p:nvSpPr>
            <p:spPr>
              <a:xfrm>
                <a:off x="3424" y="1151"/>
                <a:ext cx="5" cy="71"/>
              </a:xfrm>
              <a:custGeom>
                <a:rect b="b" l="l" r="r" t="t"/>
                <a:pathLst>
                  <a:path extrusionOk="0" h="71" w="5">
                    <a:moveTo>
                      <a:pt x="0" y="71"/>
                    </a:moveTo>
                    <a:lnTo>
                      <a:pt x="5" y="68"/>
                    </a:lnTo>
                    <a:lnTo>
                      <a:pt x="5" y="0"/>
                    </a:lnTo>
                    <a:lnTo>
                      <a:pt x="0" y="2"/>
                    </a:lnTo>
                    <a:lnTo>
                      <a:pt x="0" y="71"/>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79" name="Google Shape;579;p5"/>
              <p:cNvSpPr/>
              <p:nvPr/>
            </p:nvSpPr>
            <p:spPr>
              <a:xfrm>
                <a:off x="3391" y="1139"/>
                <a:ext cx="5" cy="61"/>
              </a:xfrm>
              <a:custGeom>
                <a:rect b="b" l="l" r="r" t="t"/>
                <a:pathLst>
                  <a:path extrusionOk="0" h="61" w="5">
                    <a:moveTo>
                      <a:pt x="0" y="61"/>
                    </a:moveTo>
                    <a:lnTo>
                      <a:pt x="5" y="57"/>
                    </a:lnTo>
                    <a:lnTo>
                      <a:pt x="5" y="2"/>
                    </a:lnTo>
                    <a:lnTo>
                      <a:pt x="0" y="0"/>
                    </a:lnTo>
                    <a:lnTo>
                      <a:pt x="0" y="61"/>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80" name="Google Shape;580;p5"/>
              <p:cNvSpPr/>
              <p:nvPr/>
            </p:nvSpPr>
            <p:spPr>
              <a:xfrm>
                <a:off x="3387" y="1130"/>
                <a:ext cx="42" cy="23"/>
              </a:xfrm>
              <a:custGeom>
                <a:rect b="b" l="l" r="r" t="t"/>
                <a:pathLst>
                  <a:path extrusionOk="0" h="23" w="42">
                    <a:moveTo>
                      <a:pt x="0" y="2"/>
                    </a:moveTo>
                    <a:lnTo>
                      <a:pt x="37" y="23"/>
                    </a:lnTo>
                    <a:lnTo>
                      <a:pt x="42" y="21"/>
                    </a:lnTo>
                    <a:lnTo>
                      <a:pt x="7" y="0"/>
                    </a:lnTo>
                    <a:lnTo>
                      <a:pt x="0" y="2"/>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81" name="Google Shape;581;p5"/>
              <p:cNvSpPr/>
              <p:nvPr/>
            </p:nvSpPr>
            <p:spPr>
              <a:xfrm>
                <a:off x="3391" y="1196"/>
                <a:ext cx="29" cy="21"/>
              </a:xfrm>
              <a:custGeom>
                <a:rect b="b" l="l" r="r" t="t"/>
                <a:pathLst>
                  <a:path extrusionOk="0" h="21" w="29">
                    <a:moveTo>
                      <a:pt x="0" y="4"/>
                    </a:moveTo>
                    <a:lnTo>
                      <a:pt x="29" y="21"/>
                    </a:lnTo>
                    <a:lnTo>
                      <a:pt x="29" y="14"/>
                    </a:lnTo>
                    <a:lnTo>
                      <a:pt x="5" y="0"/>
                    </a:lnTo>
                    <a:lnTo>
                      <a:pt x="0" y="4"/>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82" name="Google Shape;582;p5"/>
              <p:cNvSpPr/>
              <p:nvPr/>
            </p:nvSpPr>
            <p:spPr>
              <a:xfrm>
                <a:off x="3465" y="1170"/>
                <a:ext cx="35" cy="89"/>
              </a:xfrm>
              <a:custGeom>
                <a:rect b="b" l="l" r="r" t="t"/>
                <a:pathLst>
                  <a:path extrusionOk="0" h="89" w="35">
                    <a:moveTo>
                      <a:pt x="0" y="68"/>
                    </a:moveTo>
                    <a:lnTo>
                      <a:pt x="35" y="89"/>
                    </a:lnTo>
                    <a:lnTo>
                      <a:pt x="35" y="21"/>
                    </a:lnTo>
                    <a:lnTo>
                      <a:pt x="0" y="0"/>
                    </a:lnTo>
                    <a:lnTo>
                      <a:pt x="0" y="68"/>
                    </a:lnTo>
                    <a:close/>
                    <a:moveTo>
                      <a:pt x="2" y="7"/>
                    </a:moveTo>
                    <a:lnTo>
                      <a:pt x="33" y="23"/>
                    </a:lnTo>
                    <a:lnTo>
                      <a:pt x="33" y="85"/>
                    </a:lnTo>
                    <a:lnTo>
                      <a:pt x="2" y="68"/>
                    </a:lnTo>
                    <a:lnTo>
                      <a:pt x="2" y="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83" name="Google Shape;583;p5"/>
              <p:cNvSpPr/>
              <p:nvPr/>
            </p:nvSpPr>
            <p:spPr>
              <a:xfrm>
                <a:off x="3460" y="1174"/>
                <a:ext cx="35" cy="90"/>
              </a:xfrm>
              <a:custGeom>
                <a:rect b="b" l="l" r="r" t="t"/>
                <a:pathLst>
                  <a:path extrusionOk="0" h="90" w="35">
                    <a:moveTo>
                      <a:pt x="0" y="69"/>
                    </a:moveTo>
                    <a:lnTo>
                      <a:pt x="35" y="90"/>
                    </a:lnTo>
                    <a:lnTo>
                      <a:pt x="35" y="22"/>
                    </a:lnTo>
                    <a:lnTo>
                      <a:pt x="0" y="0"/>
                    </a:lnTo>
                    <a:lnTo>
                      <a:pt x="0" y="69"/>
                    </a:lnTo>
                    <a:close/>
                    <a:moveTo>
                      <a:pt x="2" y="5"/>
                    </a:moveTo>
                    <a:lnTo>
                      <a:pt x="33" y="24"/>
                    </a:lnTo>
                    <a:lnTo>
                      <a:pt x="33" y="83"/>
                    </a:lnTo>
                    <a:lnTo>
                      <a:pt x="2" y="66"/>
                    </a:lnTo>
                    <a:lnTo>
                      <a:pt x="2"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84" name="Google Shape;584;p5"/>
              <p:cNvSpPr/>
              <p:nvPr/>
            </p:nvSpPr>
            <p:spPr>
              <a:xfrm>
                <a:off x="3495" y="1191"/>
                <a:ext cx="5" cy="73"/>
              </a:xfrm>
              <a:custGeom>
                <a:rect b="b" l="l" r="r" t="t"/>
                <a:pathLst>
                  <a:path extrusionOk="0" h="73" w="5">
                    <a:moveTo>
                      <a:pt x="0" y="73"/>
                    </a:moveTo>
                    <a:lnTo>
                      <a:pt x="5" y="68"/>
                    </a:lnTo>
                    <a:lnTo>
                      <a:pt x="5" y="0"/>
                    </a:lnTo>
                    <a:lnTo>
                      <a:pt x="0" y="5"/>
                    </a:lnTo>
                    <a:lnTo>
                      <a:pt x="0" y="73"/>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85" name="Google Shape;585;p5"/>
              <p:cNvSpPr/>
              <p:nvPr/>
            </p:nvSpPr>
            <p:spPr>
              <a:xfrm>
                <a:off x="3462" y="1179"/>
                <a:ext cx="5" cy="61"/>
              </a:xfrm>
              <a:custGeom>
                <a:rect b="b" l="l" r="r" t="t"/>
                <a:pathLst>
                  <a:path extrusionOk="0" h="61" w="5">
                    <a:moveTo>
                      <a:pt x="0" y="61"/>
                    </a:moveTo>
                    <a:lnTo>
                      <a:pt x="5" y="59"/>
                    </a:lnTo>
                    <a:lnTo>
                      <a:pt x="5" y="5"/>
                    </a:lnTo>
                    <a:lnTo>
                      <a:pt x="0" y="0"/>
                    </a:lnTo>
                    <a:lnTo>
                      <a:pt x="0" y="61"/>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86" name="Google Shape;586;p5"/>
              <p:cNvSpPr/>
              <p:nvPr/>
            </p:nvSpPr>
            <p:spPr>
              <a:xfrm>
                <a:off x="3460" y="1170"/>
                <a:ext cx="40" cy="26"/>
              </a:xfrm>
              <a:custGeom>
                <a:rect b="b" l="l" r="r" t="t"/>
                <a:pathLst>
                  <a:path extrusionOk="0" h="26" w="40">
                    <a:moveTo>
                      <a:pt x="0" y="4"/>
                    </a:moveTo>
                    <a:lnTo>
                      <a:pt x="35" y="26"/>
                    </a:lnTo>
                    <a:lnTo>
                      <a:pt x="40" y="21"/>
                    </a:lnTo>
                    <a:lnTo>
                      <a:pt x="5" y="0"/>
                    </a:lnTo>
                    <a:lnTo>
                      <a:pt x="0" y="4"/>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87" name="Google Shape;587;p5"/>
              <p:cNvSpPr/>
              <p:nvPr/>
            </p:nvSpPr>
            <p:spPr>
              <a:xfrm>
                <a:off x="3462" y="1238"/>
                <a:ext cx="31" cy="19"/>
              </a:xfrm>
              <a:custGeom>
                <a:rect b="b" l="l" r="r" t="t"/>
                <a:pathLst>
                  <a:path extrusionOk="0" h="19" w="31">
                    <a:moveTo>
                      <a:pt x="0" y="2"/>
                    </a:moveTo>
                    <a:lnTo>
                      <a:pt x="31" y="19"/>
                    </a:lnTo>
                    <a:lnTo>
                      <a:pt x="31" y="12"/>
                    </a:lnTo>
                    <a:lnTo>
                      <a:pt x="5" y="0"/>
                    </a:lnTo>
                    <a:lnTo>
                      <a:pt x="0" y="2"/>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88" name="Google Shape;588;p5"/>
              <p:cNvSpPr/>
              <p:nvPr/>
            </p:nvSpPr>
            <p:spPr>
              <a:xfrm>
                <a:off x="3686" y="1160"/>
                <a:ext cx="38" cy="90"/>
              </a:xfrm>
              <a:custGeom>
                <a:rect b="b" l="l" r="r" t="t"/>
                <a:pathLst>
                  <a:path extrusionOk="0" h="90" w="38">
                    <a:moveTo>
                      <a:pt x="0" y="22"/>
                    </a:moveTo>
                    <a:lnTo>
                      <a:pt x="0" y="90"/>
                    </a:lnTo>
                    <a:lnTo>
                      <a:pt x="38" y="69"/>
                    </a:lnTo>
                    <a:lnTo>
                      <a:pt x="38" y="0"/>
                    </a:lnTo>
                    <a:lnTo>
                      <a:pt x="0" y="22"/>
                    </a:lnTo>
                    <a:close/>
                    <a:moveTo>
                      <a:pt x="33" y="66"/>
                    </a:moveTo>
                    <a:lnTo>
                      <a:pt x="5" y="83"/>
                    </a:lnTo>
                    <a:lnTo>
                      <a:pt x="5" y="22"/>
                    </a:lnTo>
                    <a:lnTo>
                      <a:pt x="33" y="5"/>
                    </a:lnTo>
                    <a:lnTo>
                      <a:pt x="33" y="66"/>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89" name="Google Shape;589;p5"/>
              <p:cNvSpPr/>
              <p:nvPr/>
            </p:nvSpPr>
            <p:spPr>
              <a:xfrm>
                <a:off x="3693" y="1163"/>
                <a:ext cx="36" cy="89"/>
              </a:xfrm>
              <a:custGeom>
                <a:rect b="b" l="l" r="r" t="t"/>
                <a:pathLst>
                  <a:path extrusionOk="0" h="89" w="36">
                    <a:moveTo>
                      <a:pt x="0" y="89"/>
                    </a:moveTo>
                    <a:lnTo>
                      <a:pt x="36" y="68"/>
                    </a:lnTo>
                    <a:lnTo>
                      <a:pt x="36" y="0"/>
                    </a:lnTo>
                    <a:lnTo>
                      <a:pt x="0" y="21"/>
                    </a:lnTo>
                    <a:lnTo>
                      <a:pt x="0" y="89"/>
                    </a:lnTo>
                    <a:close/>
                    <a:moveTo>
                      <a:pt x="3" y="23"/>
                    </a:moveTo>
                    <a:lnTo>
                      <a:pt x="33" y="7"/>
                    </a:lnTo>
                    <a:lnTo>
                      <a:pt x="33" y="66"/>
                    </a:lnTo>
                    <a:lnTo>
                      <a:pt x="3" y="85"/>
                    </a:lnTo>
                    <a:lnTo>
                      <a:pt x="3" y="23"/>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90" name="Google Shape;590;p5"/>
              <p:cNvSpPr/>
              <p:nvPr/>
            </p:nvSpPr>
            <p:spPr>
              <a:xfrm>
                <a:off x="3686" y="1182"/>
                <a:ext cx="7" cy="70"/>
              </a:xfrm>
              <a:custGeom>
                <a:rect b="b" l="l" r="r" t="t"/>
                <a:pathLst>
                  <a:path extrusionOk="0" h="70" w="7">
                    <a:moveTo>
                      <a:pt x="0" y="68"/>
                    </a:moveTo>
                    <a:lnTo>
                      <a:pt x="7" y="70"/>
                    </a:lnTo>
                    <a:lnTo>
                      <a:pt x="7" y="2"/>
                    </a:lnTo>
                    <a:lnTo>
                      <a:pt x="0" y="0"/>
                    </a:lnTo>
                    <a:lnTo>
                      <a:pt x="0" y="6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91" name="Google Shape;591;p5"/>
              <p:cNvSpPr/>
              <p:nvPr/>
            </p:nvSpPr>
            <p:spPr>
              <a:xfrm>
                <a:off x="3719" y="1170"/>
                <a:ext cx="7" cy="59"/>
              </a:xfrm>
              <a:custGeom>
                <a:rect b="b" l="l" r="r" t="t"/>
                <a:pathLst>
                  <a:path extrusionOk="0" h="59" w="7">
                    <a:moveTo>
                      <a:pt x="0" y="56"/>
                    </a:moveTo>
                    <a:lnTo>
                      <a:pt x="7" y="59"/>
                    </a:lnTo>
                    <a:lnTo>
                      <a:pt x="7" y="0"/>
                    </a:lnTo>
                    <a:lnTo>
                      <a:pt x="0" y="2"/>
                    </a:lnTo>
                    <a:lnTo>
                      <a:pt x="0" y="56"/>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92" name="Google Shape;592;p5"/>
              <p:cNvSpPr/>
              <p:nvPr/>
            </p:nvSpPr>
            <p:spPr>
              <a:xfrm>
                <a:off x="3686" y="1160"/>
                <a:ext cx="43" cy="24"/>
              </a:xfrm>
              <a:custGeom>
                <a:rect b="b" l="l" r="r" t="t"/>
                <a:pathLst>
                  <a:path extrusionOk="0" h="24" w="43">
                    <a:moveTo>
                      <a:pt x="0" y="22"/>
                    </a:moveTo>
                    <a:lnTo>
                      <a:pt x="7" y="24"/>
                    </a:lnTo>
                    <a:lnTo>
                      <a:pt x="43" y="3"/>
                    </a:lnTo>
                    <a:lnTo>
                      <a:pt x="38" y="0"/>
                    </a:lnTo>
                    <a:lnTo>
                      <a:pt x="0" y="22"/>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93" name="Google Shape;593;p5"/>
              <p:cNvSpPr/>
              <p:nvPr/>
            </p:nvSpPr>
            <p:spPr>
              <a:xfrm>
                <a:off x="3696" y="1226"/>
                <a:ext cx="30" cy="22"/>
              </a:xfrm>
              <a:custGeom>
                <a:rect b="b" l="l" r="r" t="t"/>
                <a:pathLst>
                  <a:path extrusionOk="0" h="22" w="30">
                    <a:moveTo>
                      <a:pt x="0" y="14"/>
                    </a:moveTo>
                    <a:lnTo>
                      <a:pt x="0" y="22"/>
                    </a:lnTo>
                    <a:lnTo>
                      <a:pt x="30" y="3"/>
                    </a:lnTo>
                    <a:lnTo>
                      <a:pt x="23" y="0"/>
                    </a:lnTo>
                    <a:lnTo>
                      <a:pt x="0" y="14"/>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94" name="Google Shape;594;p5"/>
              <p:cNvSpPr/>
              <p:nvPr/>
            </p:nvSpPr>
            <p:spPr>
              <a:xfrm>
                <a:off x="3615" y="1200"/>
                <a:ext cx="38" cy="90"/>
              </a:xfrm>
              <a:custGeom>
                <a:rect b="b" l="l" r="r" t="t"/>
                <a:pathLst>
                  <a:path extrusionOk="0" h="90" w="38">
                    <a:moveTo>
                      <a:pt x="0" y="22"/>
                    </a:moveTo>
                    <a:lnTo>
                      <a:pt x="0" y="90"/>
                    </a:lnTo>
                    <a:lnTo>
                      <a:pt x="38" y="69"/>
                    </a:lnTo>
                    <a:lnTo>
                      <a:pt x="38" y="0"/>
                    </a:lnTo>
                    <a:lnTo>
                      <a:pt x="0" y="22"/>
                    </a:lnTo>
                    <a:close/>
                    <a:moveTo>
                      <a:pt x="33" y="66"/>
                    </a:moveTo>
                    <a:lnTo>
                      <a:pt x="5" y="85"/>
                    </a:lnTo>
                    <a:lnTo>
                      <a:pt x="5" y="24"/>
                    </a:lnTo>
                    <a:lnTo>
                      <a:pt x="33" y="7"/>
                    </a:lnTo>
                    <a:lnTo>
                      <a:pt x="33" y="66"/>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95" name="Google Shape;595;p5"/>
              <p:cNvSpPr/>
              <p:nvPr/>
            </p:nvSpPr>
            <p:spPr>
              <a:xfrm>
                <a:off x="3623" y="1205"/>
                <a:ext cx="35" cy="90"/>
              </a:xfrm>
              <a:custGeom>
                <a:rect b="b" l="l" r="r" t="t"/>
                <a:pathLst>
                  <a:path extrusionOk="0" h="90" w="35">
                    <a:moveTo>
                      <a:pt x="0" y="21"/>
                    </a:moveTo>
                    <a:lnTo>
                      <a:pt x="0" y="90"/>
                    </a:lnTo>
                    <a:lnTo>
                      <a:pt x="35" y="68"/>
                    </a:lnTo>
                    <a:lnTo>
                      <a:pt x="35" y="0"/>
                    </a:lnTo>
                    <a:lnTo>
                      <a:pt x="0" y="21"/>
                    </a:lnTo>
                    <a:close/>
                    <a:moveTo>
                      <a:pt x="33" y="66"/>
                    </a:moveTo>
                    <a:lnTo>
                      <a:pt x="2" y="83"/>
                    </a:lnTo>
                    <a:lnTo>
                      <a:pt x="2" y="21"/>
                    </a:lnTo>
                    <a:lnTo>
                      <a:pt x="33" y="5"/>
                    </a:lnTo>
                    <a:lnTo>
                      <a:pt x="33" y="66"/>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96" name="Google Shape;596;p5"/>
              <p:cNvSpPr/>
              <p:nvPr/>
            </p:nvSpPr>
            <p:spPr>
              <a:xfrm>
                <a:off x="3615" y="1222"/>
                <a:ext cx="8" cy="73"/>
              </a:xfrm>
              <a:custGeom>
                <a:rect b="b" l="l" r="r" t="t"/>
                <a:pathLst>
                  <a:path extrusionOk="0" h="73" w="8">
                    <a:moveTo>
                      <a:pt x="0" y="68"/>
                    </a:moveTo>
                    <a:lnTo>
                      <a:pt x="8" y="73"/>
                    </a:lnTo>
                    <a:lnTo>
                      <a:pt x="8" y="4"/>
                    </a:lnTo>
                    <a:lnTo>
                      <a:pt x="0" y="0"/>
                    </a:lnTo>
                    <a:lnTo>
                      <a:pt x="0" y="6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97" name="Google Shape;597;p5"/>
              <p:cNvSpPr/>
              <p:nvPr/>
            </p:nvSpPr>
            <p:spPr>
              <a:xfrm>
                <a:off x="3648" y="1210"/>
                <a:ext cx="8" cy="61"/>
              </a:xfrm>
              <a:custGeom>
                <a:rect b="b" l="l" r="r" t="t"/>
                <a:pathLst>
                  <a:path extrusionOk="0" h="61" w="8">
                    <a:moveTo>
                      <a:pt x="0" y="56"/>
                    </a:moveTo>
                    <a:lnTo>
                      <a:pt x="8" y="61"/>
                    </a:lnTo>
                    <a:lnTo>
                      <a:pt x="8" y="0"/>
                    </a:lnTo>
                    <a:lnTo>
                      <a:pt x="0" y="2"/>
                    </a:lnTo>
                    <a:lnTo>
                      <a:pt x="0" y="56"/>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98" name="Google Shape;598;p5"/>
              <p:cNvSpPr/>
              <p:nvPr/>
            </p:nvSpPr>
            <p:spPr>
              <a:xfrm>
                <a:off x="3615" y="1200"/>
                <a:ext cx="43" cy="26"/>
              </a:xfrm>
              <a:custGeom>
                <a:rect b="b" l="l" r="r" t="t"/>
                <a:pathLst>
                  <a:path extrusionOk="0" h="26" w="43">
                    <a:moveTo>
                      <a:pt x="0" y="22"/>
                    </a:moveTo>
                    <a:lnTo>
                      <a:pt x="8" y="26"/>
                    </a:lnTo>
                    <a:lnTo>
                      <a:pt x="43" y="5"/>
                    </a:lnTo>
                    <a:lnTo>
                      <a:pt x="38" y="0"/>
                    </a:lnTo>
                    <a:lnTo>
                      <a:pt x="0" y="22"/>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99" name="Google Shape;599;p5"/>
              <p:cNvSpPr/>
              <p:nvPr/>
            </p:nvSpPr>
            <p:spPr>
              <a:xfrm>
                <a:off x="3625" y="1266"/>
                <a:ext cx="31" cy="22"/>
              </a:xfrm>
              <a:custGeom>
                <a:rect b="b" l="l" r="r" t="t"/>
                <a:pathLst>
                  <a:path extrusionOk="0" h="22" w="31">
                    <a:moveTo>
                      <a:pt x="0" y="15"/>
                    </a:moveTo>
                    <a:lnTo>
                      <a:pt x="0" y="22"/>
                    </a:lnTo>
                    <a:lnTo>
                      <a:pt x="31" y="5"/>
                    </a:lnTo>
                    <a:lnTo>
                      <a:pt x="23" y="0"/>
                    </a:lnTo>
                    <a:lnTo>
                      <a:pt x="0" y="15"/>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00" name="Google Shape;600;p5"/>
              <p:cNvSpPr/>
              <p:nvPr/>
            </p:nvSpPr>
            <p:spPr>
              <a:xfrm>
                <a:off x="3241" y="1132"/>
                <a:ext cx="35" cy="78"/>
              </a:xfrm>
              <a:custGeom>
                <a:rect b="b" l="l" r="r" t="t"/>
                <a:pathLst>
                  <a:path extrusionOk="0" h="33" w="15">
                    <a:moveTo>
                      <a:pt x="7" y="5"/>
                    </a:moveTo>
                    <a:cubicBezTo>
                      <a:pt x="0" y="0"/>
                      <a:pt x="0" y="10"/>
                      <a:pt x="0" y="10"/>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moveTo>
                      <a:pt x="13" y="18"/>
                    </a:moveTo>
                    <a:cubicBezTo>
                      <a:pt x="13" y="18"/>
                      <a:pt x="13" y="18"/>
                      <a:pt x="13" y="18"/>
                    </a:cubicBezTo>
                    <a:cubicBezTo>
                      <a:pt x="13" y="18"/>
                      <a:pt x="13" y="18"/>
                      <a:pt x="13" y="18"/>
                    </a:cubicBezTo>
                    <a:cubicBezTo>
                      <a:pt x="13" y="31"/>
                      <a:pt x="13" y="31"/>
                      <a:pt x="13" y="31"/>
                    </a:cubicBezTo>
                    <a:cubicBezTo>
                      <a:pt x="7" y="27"/>
                      <a:pt x="7" y="27"/>
                      <a:pt x="7" y="27"/>
                    </a:cubicBezTo>
                    <a:cubicBezTo>
                      <a:pt x="1" y="23"/>
                      <a:pt x="1" y="23"/>
                      <a:pt x="1" y="23"/>
                    </a:cubicBezTo>
                    <a:cubicBezTo>
                      <a:pt x="1" y="11"/>
                      <a:pt x="1" y="11"/>
                      <a:pt x="1" y="11"/>
                    </a:cubicBezTo>
                    <a:cubicBezTo>
                      <a:pt x="1" y="11"/>
                      <a:pt x="1" y="11"/>
                      <a:pt x="1" y="11"/>
                    </a:cubicBezTo>
                    <a:cubicBezTo>
                      <a:pt x="1" y="11"/>
                      <a:pt x="1" y="11"/>
                      <a:pt x="1" y="11"/>
                    </a:cubicBezTo>
                    <a:cubicBezTo>
                      <a:pt x="1" y="11"/>
                      <a:pt x="1" y="7"/>
                      <a:pt x="3" y="6"/>
                    </a:cubicBezTo>
                    <a:cubicBezTo>
                      <a:pt x="4" y="5"/>
                      <a:pt x="6" y="5"/>
                      <a:pt x="7" y="6"/>
                    </a:cubicBezTo>
                    <a:cubicBezTo>
                      <a:pt x="9" y="7"/>
                      <a:pt x="10" y="9"/>
                      <a:pt x="11" y="10"/>
                    </a:cubicBezTo>
                    <a:cubicBezTo>
                      <a:pt x="13" y="14"/>
                      <a:pt x="13" y="18"/>
                      <a:pt x="13" y="18"/>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01" name="Google Shape;601;p5"/>
              <p:cNvSpPr/>
              <p:nvPr/>
            </p:nvSpPr>
            <p:spPr>
              <a:xfrm>
                <a:off x="3241" y="1139"/>
                <a:ext cx="35" cy="73"/>
              </a:xfrm>
              <a:custGeom>
                <a:rect b="b" l="l" r="r" t="t"/>
                <a:pathLst>
                  <a:path extrusionOk="0" h="31" w="15">
                    <a:moveTo>
                      <a:pt x="4" y="0"/>
                    </a:moveTo>
                    <a:cubicBezTo>
                      <a:pt x="4" y="0"/>
                      <a:pt x="3" y="0"/>
                      <a:pt x="0" y="2"/>
                    </a:cubicBezTo>
                    <a:cubicBezTo>
                      <a:pt x="6" y="3"/>
                      <a:pt x="6" y="3"/>
                      <a:pt x="6" y="3"/>
                    </a:cubicBezTo>
                    <a:cubicBezTo>
                      <a:pt x="10" y="6"/>
                      <a:pt x="10" y="6"/>
                      <a:pt x="10" y="6"/>
                    </a:cubicBezTo>
                    <a:cubicBezTo>
                      <a:pt x="11" y="10"/>
                      <a:pt x="11" y="10"/>
                      <a:pt x="11" y="10"/>
                    </a:cubicBezTo>
                    <a:cubicBezTo>
                      <a:pt x="13" y="15"/>
                      <a:pt x="13" y="15"/>
                      <a:pt x="13" y="15"/>
                    </a:cubicBezTo>
                    <a:cubicBezTo>
                      <a:pt x="13" y="31"/>
                      <a:pt x="13" y="31"/>
                      <a:pt x="13" y="31"/>
                    </a:cubicBezTo>
                    <a:cubicBezTo>
                      <a:pt x="15" y="30"/>
                      <a:pt x="15" y="30"/>
                      <a:pt x="15" y="30"/>
                    </a:cubicBezTo>
                    <a:cubicBezTo>
                      <a:pt x="14" y="13"/>
                      <a:pt x="14" y="13"/>
                      <a:pt x="14" y="13"/>
                    </a:cubicBezTo>
                    <a:cubicBezTo>
                      <a:pt x="14" y="13"/>
                      <a:pt x="14" y="6"/>
                      <a:pt x="4" y="0"/>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02" name="Google Shape;602;p5"/>
              <p:cNvSpPr/>
              <p:nvPr/>
            </p:nvSpPr>
            <p:spPr>
              <a:xfrm>
                <a:off x="3236" y="1134"/>
                <a:ext cx="38" cy="78"/>
              </a:xfrm>
              <a:custGeom>
                <a:rect b="b" l="l" r="r" t="t"/>
                <a:pathLst>
                  <a:path extrusionOk="0" h="33" w="16">
                    <a:moveTo>
                      <a:pt x="8" y="4"/>
                    </a:moveTo>
                    <a:cubicBezTo>
                      <a:pt x="0" y="0"/>
                      <a:pt x="0" y="10"/>
                      <a:pt x="0" y="10"/>
                    </a:cubicBezTo>
                    <a:cubicBezTo>
                      <a:pt x="0" y="24"/>
                      <a:pt x="0" y="24"/>
                      <a:pt x="0" y="24"/>
                    </a:cubicBezTo>
                    <a:cubicBezTo>
                      <a:pt x="8" y="28"/>
                      <a:pt x="8" y="28"/>
                      <a:pt x="8" y="28"/>
                    </a:cubicBezTo>
                    <a:cubicBezTo>
                      <a:pt x="15" y="33"/>
                      <a:pt x="15" y="33"/>
                      <a:pt x="15" y="33"/>
                    </a:cubicBezTo>
                    <a:cubicBezTo>
                      <a:pt x="15" y="19"/>
                      <a:pt x="15" y="19"/>
                      <a:pt x="15" y="19"/>
                    </a:cubicBezTo>
                    <a:cubicBezTo>
                      <a:pt x="15" y="19"/>
                      <a:pt x="16" y="9"/>
                      <a:pt x="8" y="4"/>
                    </a:cubicBezTo>
                    <a:close/>
                    <a:moveTo>
                      <a:pt x="14" y="18"/>
                    </a:moveTo>
                    <a:cubicBezTo>
                      <a:pt x="14" y="18"/>
                      <a:pt x="14" y="18"/>
                      <a:pt x="14" y="18"/>
                    </a:cubicBezTo>
                    <a:cubicBezTo>
                      <a:pt x="14" y="18"/>
                      <a:pt x="14" y="18"/>
                      <a:pt x="14" y="18"/>
                    </a:cubicBezTo>
                    <a:cubicBezTo>
                      <a:pt x="14" y="30"/>
                      <a:pt x="14" y="30"/>
                      <a:pt x="14" y="30"/>
                    </a:cubicBezTo>
                    <a:cubicBezTo>
                      <a:pt x="8" y="27"/>
                      <a:pt x="8" y="27"/>
                      <a:pt x="8" y="27"/>
                    </a:cubicBezTo>
                    <a:cubicBezTo>
                      <a:pt x="2" y="23"/>
                      <a:pt x="2" y="23"/>
                      <a:pt x="2" y="23"/>
                    </a:cubicBezTo>
                    <a:cubicBezTo>
                      <a:pt x="2" y="11"/>
                      <a:pt x="2" y="11"/>
                      <a:pt x="2" y="11"/>
                    </a:cubicBezTo>
                    <a:cubicBezTo>
                      <a:pt x="2" y="11"/>
                      <a:pt x="2" y="11"/>
                      <a:pt x="2" y="11"/>
                    </a:cubicBezTo>
                    <a:cubicBezTo>
                      <a:pt x="2" y="11"/>
                      <a:pt x="2" y="11"/>
                      <a:pt x="2" y="11"/>
                    </a:cubicBezTo>
                    <a:cubicBezTo>
                      <a:pt x="2" y="11"/>
                      <a:pt x="2" y="7"/>
                      <a:pt x="4" y="5"/>
                    </a:cubicBezTo>
                    <a:cubicBezTo>
                      <a:pt x="5" y="5"/>
                      <a:pt x="6" y="5"/>
                      <a:pt x="8" y="6"/>
                    </a:cubicBezTo>
                    <a:cubicBezTo>
                      <a:pt x="10" y="7"/>
                      <a:pt x="11" y="8"/>
                      <a:pt x="12" y="10"/>
                    </a:cubicBezTo>
                    <a:cubicBezTo>
                      <a:pt x="14" y="14"/>
                      <a:pt x="14" y="18"/>
                      <a:pt x="14" y="18"/>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03" name="Google Shape;603;p5"/>
              <p:cNvSpPr/>
              <p:nvPr/>
            </p:nvSpPr>
            <p:spPr>
              <a:xfrm>
                <a:off x="3241" y="1146"/>
                <a:ext cx="7" cy="43"/>
              </a:xfrm>
              <a:custGeom>
                <a:rect b="b" l="l" r="r" t="t"/>
                <a:pathLst>
                  <a:path extrusionOk="0" h="18" w="3">
                    <a:moveTo>
                      <a:pt x="0" y="3"/>
                    </a:moveTo>
                    <a:cubicBezTo>
                      <a:pt x="0" y="3"/>
                      <a:pt x="0" y="5"/>
                      <a:pt x="0" y="5"/>
                    </a:cubicBezTo>
                    <a:cubicBezTo>
                      <a:pt x="0" y="6"/>
                      <a:pt x="0" y="6"/>
                      <a:pt x="0" y="6"/>
                    </a:cubicBezTo>
                    <a:cubicBezTo>
                      <a:pt x="0" y="18"/>
                      <a:pt x="0" y="18"/>
                      <a:pt x="0" y="18"/>
                    </a:cubicBezTo>
                    <a:cubicBezTo>
                      <a:pt x="1" y="17"/>
                      <a:pt x="1" y="17"/>
                      <a:pt x="1" y="17"/>
                    </a:cubicBezTo>
                    <a:cubicBezTo>
                      <a:pt x="1" y="11"/>
                      <a:pt x="1" y="11"/>
                      <a:pt x="1" y="11"/>
                    </a:cubicBezTo>
                    <a:cubicBezTo>
                      <a:pt x="1" y="6"/>
                      <a:pt x="1" y="6"/>
                      <a:pt x="1" y="6"/>
                    </a:cubicBezTo>
                    <a:cubicBezTo>
                      <a:pt x="1" y="6"/>
                      <a:pt x="1" y="2"/>
                      <a:pt x="3" y="0"/>
                    </a:cubicBezTo>
                    <a:cubicBezTo>
                      <a:pt x="3" y="0"/>
                      <a:pt x="1" y="0"/>
                      <a:pt x="0"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04" name="Google Shape;604;p5"/>
              <p:cNvSpPr/>
              <p:nvPr/>
            </p:nvSpPr>
            <p:spPr>
              <a:xfrm>
                <a:off x="3241" y="1186"/>
                <a:ext cx="28" cy="19"/>
              </a:xfrm>
              <a:custGeom>
                <a:rect b="b" l="l" r="r" t="t"/>
                <a:pathLst>
                  <a:path extrusionOk="0" h="19" w="28">
                    <a:moveTo>
                      <a:pt x="0" y="3"/>
                    </a:moveTo>
                    <a:lnTo>
                      <a:pt x="28" y="19"/>
                    </a:lnTo>
                    <a:lnTo>
                      <a:pt x="28" y="17"/>
                    </a:lnTo>
                    <a:lnTo>
                      <a:pt x="2" y="0"/>
                    </a:lnTo>
                    <a:lnTo>
                      <a:pt x="0" y="3"/>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05" name="Google Shape;605;p5"/>
              <p:cNvSpPr/>
              <p:nvPr/>
            </p:nvSpPr>
            <p:spPr>
              <a:xfrm>
                <a:off x="3241" y="1229"/>
                <a:ext cx="35" cy="77"/>
              </a:xfrm>
              <a:custGeom>
                <a:rect b="b" l="l" r="r" t="t"/>
                <a:pathLst>
                  <a:path extrusionOk="0" h="33" w="15">
                    <a:moveTo>
                      <a:pt x="7" y="4"/>
                    </a:moveTo>
                    <a:cubicBezTo>
                      <a:pt x="0" y="0"/>
                      <a:pt x="0" y="10"/>
                      <a:pt x="0" y="10"/>
                    </a:cubicBezTo>
                    <a:cubicBezTo>
                      <a:pt x="0" y="24"/>
                      <a:pt x="0" y="24"/>
                      <a:pt x="0" y="24"/>
                    </a:cubicBezTo>
                    <a:cubicBezTo>
                      <a:pt x="7" y="28"/>
                      <a:pt x="7" y="28"/>
                      <a:pt x="7" y="28"/>
                    </a:cubicBezTo>
                    <a:cubicBezTo>
                      <a:pt x="15" y="33"/>
                      <a:pt x="15" y="33"/>
                      <a:pt x="15" y="33"/>
                    </a:cubicBezTo>
                    <a:cubicBezTo>
                      <a:pt x="15" y="19"/>
                      <a:pt x="15" y="19"/>
                      <a:pt x="15" y="19"/>
                    </a:cubicBezTo>
                    <a:cubicBezTo>
                      <a:pt x="15" y="19"/>
                      <a:pt x="15" y="9"/>
                      <a:pt x="7" y="4"/>
                    </a:cubicBezTo>
                    <a:close/>
                    <a:moveTo>
                      <a:pt x="13" y="18"/>
                    </a:moveTo>
                    <a:cubicBezTo>
                      <a:pt x="13" y="18"/>
                      <a:pt x="13" y="18"/>
                      <a:pt x="13" y="18"/>
                    </a:cubicBezTo>
                    <a:cubicBezTo>
                      <a:pt x="13" y="18"/>
                      <a:pt x="13" y="18"/>
                      <a:pt x="13" y="18"/>
                    </a:cubicBezTo>
                    <a:cubicBezTo>
                      <a:pt x="13" y="30"/>
                      <a:pt x="13" y="30"/>
                      <a:pt x="13" y="30"/>
                    </a:cubicBezTo>
                    <a:cubicBezTo>
                      <a:pt x="7" y="27"/>
                      <a:pt x="7" y="27"/>
                      <a:pt x="7" y="27"/>
                    </a:cubicBezTo>
                    <a:cubicBezTo>
                      <a:pt x="1" y="23"/>
                      <a:pt x="1" y="23"/>
                      <a:pt x="1" y="23"/>
                    </a:cubicBezTo>
                    <a:cubicBezTo>
                      <a:pt x="1" y="11"/>
                      <a:pt x="1" y="11"/>
                      <a:pt x="1" y="11"/>
                    </a:cubicBezTo>
                    <a:cubicBezTo>
                      <a:pt x="1" y="11"/>
                      <a:pt x="1" y="11"/>
                      <a:pt x="1" y="11"/>
                    </a:cubicBezTo>
                    <a:cubicBezTo>
                      <a:pt x="1" y="11"/>
                      <a:pt x="1" y="11"/>
                      <a:pt x="1" y="11"/>
                    </a:cubicBezTo>
                    <a:cubicBezTo>
                      <a:pt x="1" y="11"/>
                      <a:pt x="1" y="7"/>
                      <a:pt x="3" y="5"/>
                    </a:cubicBezTo>
                    <a:cubicBezTo>
                      <a:pt x="4" y="5"/>
                      <a:pt x="6" y="5"/>
                      <a:pt x="7" y="6"/>
                    </a:cubicBezTo>
                    <a:cubicBezTo>
                      <a:pt x="9" y="7"/>
                      <a:pt x="10" y="8"/>
                      <a:pt x="11" y="10"/>
                    </a:cubicBezTo>
                    <a:cubicBezTo>
                      <a:pt x="13" y="14"/>
                      <a:pt x="13" y="18"/>
                      <a:pt x="13" y="18"/>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06" name="Google Shape;606;p5"/>
              <p:cNvSpPr/>
              <p:nvPr/>
            </p:nvSpPr>
            <p:spPr>
              <a:xfrm>
                <a:off x="3241" y="1236"/>
                <a:ext cx="35" cy="73"/>
              </a:xfrm>
              <a:custGeom>
                <a:rect b="b" l="l" r="r" t="t"/>
                <a:pathLst>
                  <a:path extrusionOk="0" h="31" w="15">
                    <a:moveTo>
                      <a:pt x="4" y="0"/>
                    </a:moveTo>
                    <a:cubicBezTo>
                      <a:pt x="4" y="0"/>
                      <a:pt x="3" y="0"/>
                      <a:pt x="0" y="2"/>
                    </a:cubicBezTo>
                    <a:cubicBezTo>
                      <a:pt x="6" y="3"/>
                      <a:pt x="6" y="3"/>
                      <a:pt x="6" y="3"/>
                    </a:cubicBezTo>
                    <a:cubicBezTo>
                      <a:pt x="10" y="6"/>
                      <a:pt x="10" y="6"/>
                      <a:pt x="10" y="6"/>
                    </a:cubicBezTo>
                    <a:cubicBezTo>
                      <a:pt x="11" y="10"/>
                      <a:pt x="11" y="10"/>
                      <a:pt x="11" y="10"/>
                    </a:cubicBezTo>
                    <a:cubicBezTo>
                      <a:pt x="13" y="15"/>
                      <a:pt x="13" y="15"/>
                      <a:pt x="13" y="15"/>
                    </a:cubicBezTo>
                    <a:cubicBezTo>
                      <a:pt x="13" y="31"/>
                      <a:pt x="13" y="31"/>
                      <a:pt x="13" y="31"/>
                    </a:cubicBezTo>
                    <a:cubicBezTo>
                      <a:pt x="15" y="30"/>
                      <a:pt x="15" y="30"/>
                      <a:pt x="15" y="30"/>
                    </a:cubicBezTo>
                    <a:cubicBezTo>
                      <a:pt x="14" y="13"/>
                      <a:pt x="14" y="13"/>
                      <a:pt x="14" y="13"/>
                    </a:cubicBezTo>
                    <a:cubicBezTo>
                      <a:pt x="14" y="13"/>
                      <a:pt x="14" y="6"/>
                      <a:pt x="4" y="0"/>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07" name="Google Shape;607;p5"/>
              <p:cNvSpPr/>
              <p:nvPr/>
            </p:nvSpPr>
            <p:spPr>
              <a:xfrm>
                <a:off x="3236" y="1231"/>
                <a:ext cx="38" cy="78"/>
              </a:xfrm>
              <a:custGeom>
                <a:rect b="b" l="l" r="r" t="t"/>
                <a:pathLst>
                  <a:path extrusionOk="0" h="33" w="16">
                    <a:moveTo>
                      <a:pt x="8" y="4"/>
                    </a:moveTo>
                    <a:cubicBezTo>
                      <a:pt x="0" y="0"/>
                      <a:pt x="0" y="10"/>
                      <a:pt x="0" y="10"/>
                    </a:cubicBezTo>
                    <a:cubicBezTo>
                      <a:pt x="0" y="24"/>
                      <a:pt x="0" y="24"/>
                      <a:pt x="0" y="24"/>
                    </a:cubicBezTo>
                    <a:cubicBezTo>
                      <a:pt x="8" y="28"/>
                      <a:pt x="8" y="28"/>
                      <a:pt x="8" y="28"/>
                    </a:cubicBezTo>
                    <a:cubicBezTo>
                      <a:pt x="15" y="33"/>
                      <a:pt x="15" y="33"/>
                      <a:pt x="15" y="33"/>
                    </a:cubicBezTo>
                    <a:cubicBezTo>
                      <a:pt x="15" y="19"/>
                      <a:pt x="15" y="19"/>
                      <a:pt x="15" y="19"/>
                    </a:cubicBezTo>
                    <a:cubicBezTo>
                      <a:pt x="15" y="19"/>
                      <a:pt x="16" y="9"/>
                      <a:pt x="8" y="4"/>
                    </a:cubicBezTo>
                    <a:close/>
                    <a:moveTo>
                      <a:pt x="14" y="18"/>
                    </a:moveTo>
                    <a:cubicBezTo>
                      <a:pt x="14" y="18"/>
                      <a:pt x="14" y="18"/>
                      <a:pt x="14" y="18"/>
                    </a:cubicBezTo>
                    <a:cubicBezTo>
                      <a:pt x="14" y="18"/>
                      <a:pt x="14" y="18"/>
                      <a:pt x="14" y="18"/>
                    </a:cubicBezTo>
                    <a:cubicBezTo>
                      <a:pt x="14" y="30"/>
                      <a:pt x="14" y="30"/>
                      <a:pt x="14" y="30"/>
                    </a:cubicBezTo>
                    <a:cubicBezTo>
                      <a:pt x="8" y="27"/>
                      <a:pt x="8" y="27"/>
                      <a:pt x="8" y="27"/>
                    </a:cubicBezTo>
                    <a:cubicBezTo>
                      <a:pt x="2" y="23"/>
                      <a:pt x="2" y="23"/>
                      <a:pt x="2" y="23"/>
                    </a:cubicBezTo>
                    <a:cubicBezTo>
                      <a:pt x="2" y="11"/>
                      <a:pt x="2" y="11"/>
                      <a:pt x="2" y="11"/>
                    </a:cubicBezTo>
                    <a:cubicBezTo>
                      <a:pt x="2" y="11"/>
                      <a:pt x="2" y="11"/>
                      <a:pt x="2" y="11"/>
                    </a:cubicBezTo>
                    <a:cubicBezTo>
                      <a:pt x="2" y="11"/>
                      <a:pt x="2" y="11"/>
                      <a:pt x="2" y="11"/>
                    </a:cubicBezTo>
                    <a:cubicBezTo>
                      <a:pt x="2" y="11"/>
                      <a:pt x="2" y="7"/>
                      <a:pt x="4" y="5"/>
                    </a:cubicBezTo>
                    <a:cubicBezTo>
                      <a:pt x="5" y="5"/>
                      <a:pt x="6" y="5"/>
                      <a:pt x="8" y="6"/>
                    </a:cubicBezTo>
                    <a:cubicBezTo>
                      <a:pt x="10" y="7"/>
                      <a:pt x="11" y="8"/>
                      <a:pt x="12" y="10"/>
                    </a:cubicBezTo>
                    <a:cubicBezTo>
                      <a:pt x="14" y="14"/>
                      <a:pt x="14" y="18"/>
                      <a:pt x="14" y="18"/>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08" name="Google Shape;608;p5"/>
              <p:cNvSpPr/>
              <p:nvPr/>
            </p:nvSpPr>
            <p:spPr>
              <a:xfrm>
                <a:off x="3241" y="1243"/>
                <a:ext cx="7" cy="42"/>
              </a:xfrm>
              <a:custGeom>
                <a:rect b="b" l="l" r="r" t="t"/>
                <a:pathLst>
                  <a:path extrusionOk="0" h="18" w="3">
                    <a:moveTo>
                      <a:pt x="0" y="3"/>
                    </a:moveTo>
                    <a:cubicBezTo>
                      <a:pt x="0" y="3"/>
                      <a:pt x="0" y="4"/>
                      <a:pt x="0" y="5"/>
                    </a:cubicBezTo>
                    <a:cubicBezTo>
                      <a:pt x="0" y="6"/>
                      <a:pt x="0" y="6"/>
                      <a:pt x="0" y="6"/>
                    </a:cubicBezTo>
                    <a:cubicBezTo>
                      <a:pt x="0" y="18"/>
                      <a:pt x="0" y="18"/>
                      <a:pt x="0" y="18"/>
                    </a:cubicBezTo>
                    <a:cubicBezTo>
                      <a:pt x="1" y="17"/>
                      <a:pt x="1" y="17"/>
                      <a:pt x="1" y="17"/>
                    </a:cubicBezTo>
                    <a:cubicBezTo>
                      <a:pt x="1" y="11"/>
                      <a:pt x="1" y="11"/>
                      <a:pt x="1" y="11"/>
                    </a:cubicBezTo>
                    <a:cubicBezTo>
                      <a:pt x="1" y="5"/>
                      <a:pt x="1" y="5"/>
                      <a:pt x="1" y="5"/>
                    </a:cubicBezTo>
                    <a:cubicBezTo>
                      <a:pt x="1" y="5"/>
                      <a:pt x="1" y="2"/>
                      <a:pt x="3" y="0"/>
                    </a:cubicBezTo>
                    <a:cubicBezTo>
                      <a:pt x="3" y="0"/>
                      <a:pt x="1" y="0"/>
                      <a:pt x="0"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09" name="Google Shape;609;p5"/>
              <p:cNvSpPr/>
              <p:nvPr/>
            </p:nvSpPr>
            <p:spPr>
              <a:xfrm>
                <a:off x="3241" y="1283"/>
                <a:ext cx="28" cy="19"/>
              </a:xfrm>
              <a:custGeom>
                <a:rect b="b" l="l" r="r" t="t"/>
                <a:pathLst>
                  <a:path extrusionOk="0" h="19" w="28">
                    <a:moveTo>
                      <a:pt x="0" y="2"/>
                    </a:moveTo>
                    <a:lnTo>
                      <a:pt x="28" y="19"/>
                    </a:lnTo>
                    <a:lnTo>
                      <a:pt x="28" y="16"/>
                    </a:lnTo>
                    <a:lnTo>
                      <a:pt x="2" y="0"/>
                    </a:lnTo>
                    <a:lnTo>
                      <a:pt x="0" y="2"/>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10" name="Google Shape;610;p5"/>
              <p:cNvSpPr/>
              <p:nvPr/>
            </p:nvSpPr>
            <p:spPr>
              <a:xfrm>
                <a:off x="3172" y="1094"/>
                <a:ext cx="35" cy="78"/>
              </a:xfrm>
              <a:custGeom>
                <a:rect b="b" l="l" r="r" t="t"/>
                <a:pathLst>
                  <a:path extrusionOk="0" h="33" w="15">
                    <a:moveTo>
                      <a:pt x="7" y="5"/>
                    </a:moveTo>
                    <a:cubicBezTo>
                      <a:pt x="0" y="0"/>
                      <a:pt x="0" y="11"/>
                      <a:pt x="0" y="11"/>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11" name="Google Shape;611;p5"/>
              <p:cNvSpPr/>
              <p:nvPr/>
            </p:nvSpPr>
            <p:spPr>
              <a:xfrm>
                <a:off x="3189" y="1104"/>
                <a:ext cx="2" cy="59"/>
              </a:xfrm>
              <a:custGeom>
                <a:rect b="b" l="l" r="r" t="t"/>
                <a:pathLst>
                  <a:path extrusionOk="0" h="59" w="2">
                    <a:moveTo>
                      <a:pt x="0" y="56"/>
                    </a:moveTo>
                    <a:lnTo>
                      <a:pt x="2" y="59"/>
                    </a:lnTo>
                    <a:lnTo>
                      <a:pt x="2" y="2"/>
                    </a:lnTo>
                    <a:lnTo>
                      <a:pt x="0" y="0"/>
                    </a:lnTo>
                    <a:lnTo>
                      <a:pt x="0" y="56"/>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12" name="Google Shape;612;p5"/>
              <p:cNvSpPr/>
              <p:nvPr/>
            </p:nvSpPr>
            <p:spPr>
              <a:xfrm>
                <a:off x="3172" y="1118"/>
                <a:ext cx="35" cy="23"/>
              </a:xfrm>
              <a:custGeom>
                <a:rect b="b" l="l" r="r" t="t"/>
                <a:pathLst>
                  <a:path extrusionOk="0" h="23" w="35">
                    <a:moveTo>
                      <a:pt x="0" y="2"/>
                    </a:moveTo>
                    <a:lnTo>
                      <a:pt x="35" y="23"/>
                    </a:lnTo>
                    <a:lnTo>
                      <a:pt x="35" y="19"/>
                    </a:lnTo>
                    <a:lnTo>
                      <a:pt x="0" y="0"/>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13" name="Google Shape;613;p5"/>
              <p:cNvSpPr/>
              <p:nvPr/>
            </p:nvSpPr>
            <p:spPr>
              <a:xfrm>
                <a:off x="3172" y="1191"/>
                <a:ext cx="35" cy="78"/>
              </a:xfrm>
              <a:custGeom>
                <a:rect b="b" l="l" r="r" t="t"/>
                <a:pathLst>
                  <a:path extrusionOk="0" h="33" w="15">
                    <a:moveTo>
                      <a:pt x="7" y="5"/>
                    </a:moveTo>
                    <a:cubicBezTo>
                      <a:pt x="0" y="0"/>
                      <a:pt x="0" y="10"/>
                      <a:pt x="0" y="10"/>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14" name="Google Shape;614;p5"/>
              <p:cNvSpPr/>
              <p:nvPr/>
            </p:nvSpPr>
            <p:spPr>
              <a:xfrm>
                <a:off x="3189" y="1200"/>
                <a:ext cx="2" cy="59"/>
              </a:xfrm>
              <a:custGeom>
                <a:rect b="b" l="l" r="r" t="t"/>
                <a:pathLst>
                  <a:path extrusionOk="0" h="59" w="2">
                    <a:moveTo>
                      <a:pt x="0" y="57"/>
                    </a:moveTo>
                    <a:lnTo>
                      <a:pt x="2" y="59"/>
                    </a:lnTo>
                    <a:lnTo>
                      <a:pt x="2" y="3"/>
                    </a:lnTo>
                    <a:lnTo>
                      <a:pt x="0" y="0"/>
                    </a:lnTo>
                    <a:lnTo>
                      <a:pt x="0" y="5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15" name="Google Shape;615;p5"/>
              <p:cNvSpPr/>
              <p:nvPr/>
            </p:nvSpPr>
            <p:spPr>
              <a:xfrm>
                <a:off x="3172" y="1215"/>
                <a:ext cx="35" cy="23"/>
              </a:xfrm>
              <a:custGeom>
                <a:rect b="b" l="l" r="r" t="t"/>
                <a:pathLst>
                  <a:path extrusionOk="0" h="23" w="35">
                    <a:moveTo>
                      <a:pt x="0" y="2"/>
                    </a:moveTo>
                    <a:lnTo>
                      <a:pt x="35" y="23"/>
                    </a:lnTo>
                    <a:lnTo>
                      <a:pt x="35" y="18"/>
                    </a:lnTo>
                    <a:lnTo>
                      <a:pt x="0" y="0"/>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16" name="Google Shape;616;p5"/>
              <p:cNvSpPr/>
              <p:nvPr/>
            </p:nvSpPr>
            <p:spPr>
              <a:xfrm>
                <a:off x="3172" y="1002"/>
                <a:ext cx="35" cy="90"/>
              </a:xfrm>
              <a:custGeom>
                <a:rect b="b" l="l" r="r" t="t"/>
                <a:pathLst>
                  <a:path extrusionOk="0" h="90" w="35">
                    <a:moveTo>
                      <a:pt x="0" y="69"/>
                    </a:moveTo>
                    <a:lnTo>
                      <a:pt x="35" y="90"/>
                    </a:lnTo>
                    <a:lnTo>
                      <a:pt x="35" y="22"/>
                    </a:lnTo>
                    <a:lnTo>
                      <a:pt x="0" y="0"/>
                    </a:lnTo>
                    <a:lnTo>
                      <a:pt x="0" y="69"/>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17" name="Google Shape;617;p5"/>
              <p:cNvSpPr/>
              <p:nvPr/>
            </p:nvSpPr>
            <p:spPr>
              <a:xfrm>
                <a:off x="3186" y="1012"/>
                <a:ext cx="5" cy="73"/>
              </a:xfrm>
              <a:custGeom>
                <a:rect b="b" l="l" r="r" t="t"/>
                <a:pathLst>
                  <a:path extrusionOk="0" h="73" w="5">
                    <a:moveTo>
                      <a:pt x="0" y="68"/>
                    </a:moveTo>
                    <a:lnTo>
                      <a:pt x="5" y="73"/>
                    </a:lnTo>
                    <a:lnTo>
                      <a:pt x="5" y="2"/>
                    </a:lnTo>
                    <a:lnTo>
                      <a:pt x="0" y="0"/>
                    </a:lnTo>
                    <a:lnTo>
                      <a:pt x="0" y="6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18" name="Google Shape;618;p5"/>
              <p:cNvSpPr/>
              <p:nvPr/>
            </p:nvSpPr>
            <p:spPr>
              <a:xfrm>
                <a:off x="3172" y="1035"/>
                <a:ext cx="35" cy="26"/>
              </a:xfrm>
              <a:custGeom>
                <a:rect b="b" l="l" r="r" t="t"/>
                <a:pathLst>
                  <a:path extrusionOk="0" h="26" w="35">
                    <a:moveTo>
                      <a:pt x="0" y="5"/>
                    </a:moveTo>
                    <a:lnTo>
                      <a:pt x="35" y="26"/>
                    </a:lnTo>
                    <a:lnTo>
                      <a:pt x="35" y="22"/>
                    </a:lnTo>
                    <a:lnTo>
                      <a:pt x="0" y="0"/>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19" name="Google Shape;619;p5"/>
              <p:cNvSpPr/>
              <p:nvPr/>
            </p:nvSpPr>
            <p:spPr>
              <a:xfrm>
                <a:off x="3172" y="1002"/>
                <a:ext cx="35" cy="90"/>
              </a:xfrm>
              <a:custGeom>
                <a:rect b="b" l="l" r="r" t="t"/>
                <a:pathLst>
                  <a:path extrusionOk="0" h="90" w="35">
                    <a:moveTo>
                      <a:pt x="0" y="69"/>
                    </a:moveTo>
                    <a:lnTo>
                      <a:pt x="35" y="90"/>
                    </a:lnTo>
                    <a:lnTo>
                      <a:pt x="35" y="22"/>
                    </a:lnTo>
                    <a:lnTo>
                      <a:pt x="0" y="0"/>
                    </a:lnTo>
                    <a:lnTo>
                      <a:pt x="0" y="69"/>
                    </a:lnTo>
                    <a:close/>
                    <a:moveTo>
                      <a:pt x="2" y="7"/>
                    </a:moveTo>
                    <a:lnTo>
                      <a:pt x="33" y="24"/>
                    </a:lnTo>
                    <a:lnTo>
                      <a:pt x="33" y="85"/>
                    </a:lnTo>
                    <a:lnTo>
                      <a:pt x="2" y="69"/>
                    </a:lnTo>
                    <a:lnTo>
                      <a:pt x="2" y="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20" name="Google Shape;620;p5"/>
              <p:cNvSpPr/>
              <p:nvPr/>
            </p:nvSpPr>
            <p:spPr>
              <a:xfrm>
                <a:off x="3165" y="1007"/>
                <a:ext cx="38" cy="90"/>
              </a:xfrm>
              <a:custGeom>
                <a:rect b="b" l="l" r="r" t="t"/>
                <a:pathLst>
                  <a:path extrusionOk="0" h="90" w="38">
                    <a:moveTo>
                      <a:pt x="0" y="68"/>
                    </a:moveTo>
                    <a:lnTo>
                      <a:pt x="38" y="90"/>
                    </a:lnTo>
                    <a:lnTo>
                      <a:pt x="38" y="21"/>
                    </a:lnTo>
                    <a:lnTo>
                      <a:pt x="0" y="0"/>
                    </a:lnTo>
                    <a:lnTo>
                      <a:pt x="0" y="68"/>
                    </a:lnTo>
                    <a:close/>
                    <a:moveTo>
                      <a:pt x="5" y="5"/>
                    </a:moveTo>
                    <a:lnTo>
                      <a:pt x="33" y="24"/>
                    </a:lnTo>
                    <a:lnTo>
                      <a:pt x="33" y="83"/>
                    </a:lnTo>
                    <a:lnTo>
                      <a:pt x="5" y="66"/>
                    </a:lnTo>
                    <a:lnTo>
                      <a:pt x="5"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21" name="Google Shape;621;p5"/>
              <p:cNvSpPr/>
              <p:nvPr/>
            </p:nvSpPr>
            <p:spPr>
              <a:xfrm>
                <a:off x="3203" y="1024"/>
                <a:ext cx="4" cy="73"/>
              </a:xfrm>
              <a:custGeom>
                <a:rect b="b" l="l" r="r" t="t"/>
                <a:pathLst>
                  <a:path extrusionOk="0" h="73" w="4">
                    <a:moveTo>
                      <a:pt x="0" y="73"/>
                    </a:moveTo>
                    <a:lnTo>
                      <a:pt x="4" y="68"/>
                    </a:lnTo>
                    <a:lnTo>
                      <a:pt x="4" y="0"/>
                    </a:lnTo>
                    <a:lnTo>
                      <a:pt x="0" y="4"/>
                    </a:lnTo>
                    <a:lnTo>
                      <a:pt x="0" y="73"/>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22" name="Google Shape;622;p5"/>
              <p:cNvSpPr/>
              <p:nvPr/>
            </p:nvSpPr>
            <p:spPr>
              <a:xfrm>
                <a:off x="3170" y="1012"/>
                <a:ext cx="4" cy="61"/>
              </a:xfrm>
              <a:custGeom>
                <a:rect b="b" l="l" r="r" t="t"/>
                <a:pathLst>
                  <a:path extrusionOk="0" h="61" w="4">
                    <a:moveTo>
                      <a:pt x="0" y="61"/>
                    </a:moveTo>
                    <a:lnTo>
                      <a:pt x="4" y="59"/>
                    </a:lnTo>
                    <a:lnTo>
                      <a:pt x="4" y="5"/>
                    </a:lnTo>
                    <a:lnTo>
                      <a:pt x="0" y="0"/>
                    </a:lnTo>
                    <a:lnTo>
                      <a:pt x="0" y="61"/>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23" name="Google Shape;623;p5"/>
              <p:cNvSpPr/>
              <p:nvPr/>
            </p:nvSpPr>
            <p:spPr>
              <a:xfrm>
                <a:off x="3165" y="1002"/>
                <a:ext cx="42" cy="26"/>
              </a:xfrm>
              <a:custGeom>
                <a:rect b="b" l="l" r="r" t="t"/>
                <a:pathLst>
                  <a:path extrusionOk="0" h="26" w="42">
                    <a:moveTo>
                      <a:pt x="0" y="5"/>
                    </a:moveTo>
                    <a:lnTo>
                      <a:pt x="38" y="26"/>
                    </a:lnTo>
                    <a:lnTo>
                      <a:pt x="42" y="22"/>
                    </a:lnTo>
                    <a:lnTo>
                      <a:pt x="7" y="0"/>
                    </a:lnTo>
                    <a:lnTo>
                      <a:pt x="0" y="5"/>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24" name="Google Shape;624;p5"/>
              <p:cNvSpPr/>
              <p:nvPr/>
            </p:nvSpPr>
            <p:spPr>
              <a:xfrm>
                <a:off x="3170" y="1071"/>
                <a:ext cx="28" cy="19"/>
              </a:xfrm>
              <a:custGeom>
                <a:rect b="b" l="l" r="r" t="t"/>
                <a:pathLst>
                  <a:path extrusionOk="0" h="19" w="28">
                    <a:moveTo>
                      <a:pt x="0" y="2"/>
                    </a:moveTo>
                    <a:lnTo>
                      <a:pt x="28" y="19"/>
                    </a:lnTo>
                    <a:lnTo>
                      <a:pt x="28" y="14"/>
                    </a:lnTo>
                    <a:lnTo>
                      <a:pt x="4" y="0"/>
                    </a:lnTo>
                    <a:lnTo>
                      <a:pt x="0" y="2"/>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25" name="Google Shape;625;p5"/>
              <p:cNvSpPr/>
              <p:nvPr/>
            </p:nvSpPr>
            <p:spPr>
              <a:xfrm>
                <a:off x="3172" y="1094"/>
                <a:ext cx="35" cy="78"/>
              </a:xfrm>
              <a:custGeom>
                <a:rect b="b" l="l" r="r" t="t"/>
                <a:pathLst>
                  <a:path extrusionOk="0" h="33" w="15">
                    <a:moveTo>
                      <a:pt x="7" y="5"/>
                    </a:moveTo>
                    <a:cubicBezTo>
                      <a:pt x="0" y="0"/>
                      <a:pt x="0" y="11"/>
                      <a:pt x="0" y="11"/>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moveTo>
                      <a:pt x="14" y="18"/>
                    </a:moveTo>
                    <a:cubicBezTo>
                      <a:pt x="14" y="18"/>
                      <a:pt x="14" y="18"/>
                      <a:pt x="14" y="18"/>
                    </a:cubicBezTo>
                    <a:cubicBezTo>
                      <a:pt x="14" y="19"/>
                      <a:pt x="14" y="19"/>
                      <a:pt x="14" y="19"/>
                    </a:cubicBezTo>
                    <a:cubicBezTo>
                      <a:pt x="14" y="31"/>
                      <a:pt x="14" y="31"/>
                      <a:pt x="14" y="31"/>
                    </a:cubicBezTo>
                    <a:cubicBezTo>
                      <a:pt x="7" y="27"/>
                      <a:pt x="7" y="27"/>
                      <a:pt x="7" y="27"/>
                    </a:cubicBezTo>
                    <a:cubicBezTo>
                      <a:pt x="1" y="24"/>
                      <a:pt x="1" y="24"/>
                      <a:pt x="1" y="24"/>
                    </a:cubicBezTo>
                    <a:cubicBezTo>
                      <a:pt x="1" y="11"/>
                      <a:pt x="1" y="11"/>
                      <a:pt x="1" y="11"/>
                    </a:cubicBezTo>
                    <a:cubicBezTo>
                      <a:pt x="1" y="11"/>
                      <a:pt x="1" y="11"/>
                      <a:pt x="1" y="11"/>
                    </a:cubicBezTo>
                    <a:cubicBezTo>
                      <a:pt x="1" y="11"/>
                      <a:pt x="1" y="11"/>
                      <a:pt x="1" y="11"/>
                    </a:cubicBezTo>
                    <a:cubicBezTo>
                      <a:pt x="1" y="11"/>
                      <a:pt x="1" y="7"/>
                      <a:pt x="3" y="6"/>
                    </a:cubicBezTo>
                    <a:cubicBezTo>
                      <a:pt x="4" y="5"/>
                      <a:pt x="6" y="5"/>
                      <a:pt x="7" y="6"/>
                    </a:cubicBezTo>
                    <a:cubicBezTo>
                      <a:pt x="9" y="7"/>
                      <a:pt x="10" y="9"/>
                      <a:pt x="11" y="10"/>
                    </a:cubicBezTo>
                    <a:cubicBezTo>
                      <a:pt x="14" y="14"/>
                      <a:pt x="14" y="18"/>
                      <a:pt x="14" y="18"/>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26" name="Google Shape;626;p5"/>
              <p:cNvSpPr/>
              <p:nvPr/>
            </p:nvSpPr>
            <p:spPr>
              <a:xfrm>
                <a:off x="3174" y="1101"/>
                <a:ext cx="33" cy="73"/>
              </a:xfrm>
              <a:custGeom>
                <a:rect b="b" l="l" r="r" t="t"/>
                <a:pathLst>
                  <a:path extrusionOk="0" h="31" w="14">
                    <a:moveTo>
                      <a:pt x="3" y="1"/>
                    </a:moveTo>
                    <a:cubicBezTo>
                      <a:pt x="3" y="1"/>
                      <a:pt x="2" y="0"/>
                      <a:pt x="0" y="2"/>
                    </a:cubicBezTo>
                    <a:cubicBezTo>
                      <a:pt x="5" y="3"/>
                      <a:pt x="5" y="3"/>
                      <a:pt x="5" y="3"/>
                    </a:cubicBezTo>
                    <a:cubicBezTo>
                      <a:pt x="9" y="7"/>
                      <a:pt x="9" y="7"/>
                      <a:pt x="9" y="7"/>
                    </a:cubicBezTo>
                    <a:cubicBezTo>
                      <a:pt x="10" y="10"/>
                      <a:pt x="10" y="10"/>
                      <a:pt x="10" y="10"/>
                    </a:cubicBezTo>
                    <a:cubicBezTo>
                      <a:pt x="12" y="15"/>
                      <a:pt x="12" y="15"/>
                      <a:pt x="12" y="15"/>
                    </a:cubicBezTo>
                    <a:cubicBezTo>
                      <a:pt x="13" y="31"/>
                      <a:pt x="13" y="31"/>
                      <a:pt x="13" y="31"/>
                    </a:cubicBezTo>
                    <a:cubicBezTo>
                      <a:pt x="14" y="30"/>
                      <a:pt x="14" y="30"/>
                      <a:pt x="14" y="30"/>
                    </a:cubicBezTo>
                    <a:cubicBezTo>
                      <a:pt x="13" y="13"/>
                      <a:pt x="13" y="13"/>
                      <a:pt x="13" y="13"/>
                    </a:cubicBezTo>
                    <a:cubicBezTo>
                      <a:pt x="13" y="13"/>
                      <a:pt x="13" y="6"/>
                      <a:pt x="3" y="1"/>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27" name="Google Shape;627;p5"/>
              <p:cNvSpPr/>
              <p:nvPr/>
            </p:nvSpPr>
            <p:spPr>
              <a:xfrm>
                <a:off x="3167" y="1097"/>
                <a:ext cx="38" cy="77"/>
              </a:xfrm>
              <a:custGeom>
                <a:rect b="b" l="l" r="r" t="t"/>
                <a:pathLst>
                  <a:path extrusionOk="0" h="33" w="16">
                    <a:moveTo>
                      <a:pt x="8" y="5"/>
                    </a:moveTo>
                    <a:cubicBezTo>
                      <a:pt x="0" y="0"/>
                      <a:pt x="0" y="10"/>
                      <a:pt x="0" y="10"/>
                    </a:cubicBezTo>
                    <a:cubicBezTo>
                      <a:pt x="0" y="24"/>
                      <a:pt x="0" y="24"/>
                      <a:pt x="0" y="24"/>
                    </a:cubicBezTo>
                    <a:cubicBezTo>
                      <a:pt x="8" y="29"/>
                      <a:pt x="8" y="29"/>
                      <a:pt x="8" y="29"/>
                    </a:cubicBezTo>
                    <a:cubicBezTo>
                      <a:pt x="16" y="33"/>
                      <a:pt x="16" y="33"/>
                      <a:pt x="16" y="33"/>
                    </a:cubicBezTo>
                    <a:cubicBezTo>
                      <a:pt x="16" y="19"/>
                      <a:pt x="16" y="19"/>
                      <a:pt x="16" y="19"/>
                    </a:cubicBezTo>
                    <a:cubicBezTo>
                      <a:pt x="16" y="19"/>
                      <a:pt x="16" y="9"/>
                      <a:pt x="8" y="5"/>
                    </a:cubicBezTo>
                    <a:close/>
                    <a:moveTo>
                      <a:pt x="14" y="18"/>
                    </a:moveTo>
                    <a:cubicBezTo>
                      <a:pt x="14" y="18"/>
                      <a:pt x="14" y="18"/>
                      <a:pt x="14" y="18"/>
                    </a:cubicBezTo>
                    <a:cubicBezTo>
                      <a:pt x="14" y="18"/>
                      <a:pt x="14" y="18"/>
                      <a:pt x="14" y="18"/>
                    </a:cubicBezTo>
                    <a:cubicBezTo>
                      <a:pt x="14" y="31"/>
                      <a:pt x="14" y="31"/>
                      <a:pt x="14" y="31"/>
                    </a:cubicBezTo>
                    <a:cubicBezTo>
                      <a:pt x="8" y="27"/>
                      <a:pt x="8" y="27"/>
                      <a:pt x="8" y="27"/>
                    </a:cubicBezTo>
                    <a:cubicBezTo>
                      <a:pt x="2" y="23"/>
                      <a:pt x="2" y="23"/>
                      <a:pt x="2" y="23"/>
                    </a:cubicBezTo>
                    <a:cubicBezTo>
                      <a:pt x="2" y="11"/>
                      <a:pt x="2" y="11"/>
                      <a:pt x="2" y="11"/>
                    </a:cubicBezTo>
                    <a:cubicBezTo>
                      <a:pt x="2" y="11"/>
                      <a:pt x="2" y="11"/>
                      <a:pt x="2" y="11"/>
                    </a:cubicBezTo>
                    <a:cubicBezTo>
                      <a:pt x="2" y="11"/>
                      <a:pt x="2" y="11"/>
                      <a:pt x="2" y="11"/>
                    </a:cubicBezTo>
                    <a:cubicBezTo>
                      <a:pt x="2" y="11"/>
                      <a:pt x="2" y="7"/>
                      <a:pt x="4" y="6"/>
                    </a:cubicBezTo>
                    <a:cubicBezTo>
                      <a:pt x="5" y="5"/>
                      <a:pt x="6" y="5"/>
                      <a:pt x="8" y="6"/>
                    </a:cubicBezTo>
                    <a:cubicBezTo>
                      <a:pt x="10" y="7"/>
                      <a:pt x="11" y="9"/>
                      <a:pt x="12" y="10"/>
                    </a:cubicBezTo>
                    <a:cubicBezTo>
                      <a:pt x="14" y="14"/>
                      <a:pt x="14" y="18"/>
                      <a:pt x="14" y="18"/>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28" name="Google Shape;628;p5"/>
              <p:cNvSpPr/>
              <p:nvPr/>
            </p:nvSpPr>
            <p:spPr>
              <a:xfrm>
                <a:off x="3172" y="1108"/>
                <a:ext cx="7" cy="43"/>
              </a:xfrm>
              <a:custGeom>
                <a:rect b="b" l="l" r="r" t="t"/>
                <a:pathLst>
                  <a:path extrusionOk="0" h="18" w="3">
                    <a:moveTo>
                      <a:pt x="0" y="3"/>
                    </a:moveTo>
                    <a:cubicBezTo>
                      <a:pt x="0" y="3"/>
                      <a:pt x="0" y="5"/>
                      <a:pt x="0" y="6"/>
                    </a:cubicBezTo>
                    <a:cubicBezTo>
                      <a:pt x="0" y="6"/>
                      <a:pt x="0" y="6"/>
                      <a:pt x="0" y="6"/>
                    </a:cubicBezTo>
                    <a:cubicBezTo>
                      <a:pt x="0" y="18"/>
                      <a:pt x="0" y="18"/>
                      <a:pt x="0" y="18"/>
                    </a:cubicBezTo>
                    <a:cubicBezTo>
                      <a:pt x="1" y="18"/>
                      <a:pt x="1" y="18"/>
                      <a:pt x="1" y="18"/>
                    </a:cubicBezTo>
                    <a:cubicBezTo>
                      <a:pt x="1" y="12"/>
                      <a:pt x="1" y="12"/>
                      <a:pt x="1" y="12"/>
                    </a:cubicBezTo>
                    <a:cubicBezTo>
                      <a:pt x="1" y="6"/>
                      <a:pt x="1" y="6"/>
                      <a:pt x="1" y="6"/>
                    </a:cubicBezTo>
                    <a:cubicBezTo>
                      <a:pt x="1" y="6"/>
                      <a:pt x="1" y="2"/>
                      <a:pt x="3" y="0"/>
                    </a:cubicBezTo>
                    <a:cubicBezTo>
                      <a:pt x="3" y="0"/>
                      <a:pt x="1" y="1"/>
                      <a:pt x="0"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29" name="Google Shape;629;p5"/>
              <p:cNvSpPr/>
              <p:nvPr/>
            </p:nvSpPr>
            <p:spPr>
              <a:xfrm>
                <a:off x="3172" y="1151"/>
                <a:ext cx="28" cy="19"/>
              </a:xfrm>
              <a:custGeom>
                <a:rect b="b" l="l" r="r" t="t"/>
                <a:pathLst>
                  <a:path extrusionOk="0" h="19" w="28">
                    <a:moveTo>
                      <a:pt x="0" y="0"/>
                    </a:moveTo>
                    <a:lnTo>
                      <a:pt x="28" y="19"/>
                    </a:lnTo>
                    <a:lnTo>
                      <a:pt x="28" y="14"/>
                    </a:lnTo>
                    <a:lnTo>
                      <a:pt x="2" y="0"/>
                    </a:lnTo>
                    <a:lnTo>
                      <a:pt x="0" y="0"/>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30" name="Google Shape;630;p5"/>
              <p:cNvSpPr/>
              <p:nvPr/>
            </p:nvSpPr>
            <p:spPr>
              <a:xfrm>
                <a:off x="3172" y="1191"/>
                <a:ext cx="35" cy="78"/>
              </a:xfrm>
              <a:custGeom>
                <a:rect b="b" l="l" r="r" t="t"/>
                <a:pathLst>
                  <a:path extrusionOk="0" h="33" w="15">
                    <a:moveTo>
                      <a:pt x="7" y="5"/>
                    </a:moveTo>
                    <a:cubicBezTo>
                      <a:pt x="0" y="0"/>
                      <a:pt x="0" y="10"/>
                      <a:pt x="0" y="10"/>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moveTo>
                      <a:pt x="14" y="18"/>
                    </a:moveTo>
                    <a:cubicBezTo>
                      <a:pt x="14" y="18"/>
                      <a:pt x="14" y="18"/>
                      <a:pt x="14" y="18"/>
                    </a:cubicBezTo>
                    <a:cubicBezTo>
                      <a:pt x="14" y="18"/>
                      <a:pt x="14" y="18"/>
                      <a:pt x="14" y="18"/>
                    </a:cubicBezTo>
                    <a:cubicBezTo>
                      <a:pt x="14" y="31"/>
                      <a:pt x="14" y="31"/>
                      <a:pt x="14" y="31"/>
                    </a:cubicBezTo>
                    <a:cubicBezTo>
                      <a:pt x="7" y="27"/>
                      <a:pt x="7" y="27"/>
                      <a:pt x="7" y="27"/>
                    </a:cubicBezTo>
                    <a:cubicBezTo>
                      <a:pt x="1" y="23"/>
                      <a:pt x="1" y="23"/>
                      <a:pt x="1" y="23"/>
                    </a:cubicBezTo>
                    <a:cubicBezTo>
                      <a:pt x="1" y="11"/>
                      <a:pt x="1" y="11"/>
                      <a:pt x="1" y="11"/>
                    </a:cubicBezTo>
                    <a:cubicBezTo>
                      <a:pt x="1" y="11"/>
                      <a:pt x="1" y="11"/>
                      <a:pt x="1" y="11"/>
                    </a:cubicBezTo>
                    <a:cubicBezTo>
                      <a:pt x="1" y="11"/>
                      <a:pt x="1" y="11"/>
                      <a:pt x="1" y="11"/>
                    </a:cubicBezTo>
                    <a:cubicBezTo>
                      <a:pt x="1" y="11"/>
                      <a:pt x="1" y="7"/>
                      <a:pt x="3" y="6"/>
                    </a:cubicBezTo>
                    <a:cubicBezTo>
                      <a:pt x="4" y="5"/>
                      <a:pt x="6" y="5"/>
                      <a:pt x="7" y="6"/>
                    </a:cubicBezTo>
                    <a:cubicBezTo>
                      <a:pt x="9" y="7"/>
                      <a:pt x="10" y="8"/>
                      <a:pt x="11" y="10"/>
                    </a:cubicBezTo>
                    <a:cubicBezTo>
                      <a:pt x="14" y="14"/>
                      <a:pt x="14" y="18"/>
                      <a:pt x="14" y="18"/>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31" name="Google Shape;631;p5"/>
              <p:cNvSpPr/>
              <p:nvPr/>
            </p:nvSpPr>
            <p:spPr>
              <a:xfrm>
                <a:off x="3174" y="1198"/>
                <a:ext cx="33" cy="73"/>
              </a:xfrm>
              <a:custGeom>
                <a:rect b="b" l="l" r="r" t="t"/>
                <a:pathLst>
                  <a:path extrusionOk="0" h="31" w="14">
                    <a:moveTo>
                      <a:pt x="3" y="0"/>
                    </a:moveTo>
                    <a:cubicBezTo>
                      <a:pt x="3" y="0"/>
                      <a:pt x="2" y="0"/>
                      <a:pt x="0" y="2"/>
                    </a:cubicBezTo>
                    <a:cubicBezTo>
                      <a:pt x="5" y="3"/>
                      <a:pt x="5" y="3"/>
                      <a:pt x="5" y="3"/>
                    </a:cubicBezTo>
                    <a:cubicBezTo>
                      <a:pt x="9" y="6"/>
                      <a:pt x="9" y="6"/>
                      <a:pt x="9" y="6"/>
                    </a:cubicBezTo>
                    <a:cubicBezTo>
                      <a:pt x="10" y="10"/>
                      <a:pt x="10" y="10"/>
                      <a:pt x="10" y="10"/>
                    </a:cubicBezTo>
                    <a:cubicBezTo>
                      <a:pt x="12" y="15"/>
                      <a:pt x="12" y="15"/>
                      <a:pt x="12" y="15"/>
                    </a:cubicBezTo>
                    <a:cubicBezTo>
                      <a:pt x="13" y="31"/>
                      <a:pt x="13" y="31"/>
                      <a:pt x="13" y="31"/>
                    </a:cubicBezTo>
                    <a:cubicBezTo>
                      <a:pt x="14" y="30"/>
                      <a:pt x="14" y="30"/>
                      <a:pt x="14" y="30"/>
                    </a:cubicBezTo>
                    <a:cubicBezTo>
                      <a:pt x="13" y="13"/>
                      <a:pt x="13" y="13"/>
                      <a:pt x="13" y="13"/>
                    </a:cubicBezTo>
                    <a:cubicBezTo>
                      <a:pt x="13" y="13"/>
                      <a:pt x="13" y="6"/>
                      <a:pt x="3" y="0"/>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32" name="Google Shape;632;p5"/>
              <p:cNvSpPr/>
              <p:nvPr/>
            </p:nvSpPr>
            <p:spPr>
              <a:xfrm>
                <a:off x="3167" y="1193"/>
                <a:ext cx="38" cy="78"/>
              </a:xfrm>
              <a:custGeom>
                <a:rect b="b" l="l" r="r" t="t"/>
                <a:pathLst>
                  <a:path extrusionOk="0" h="33" w="16">
                    <a:moveTo>
                      <a:pt x="8" y="4"/>
                    </a:moveTo>
                    <a:cubicBezTo>
                      <a:pt x="0" y="0"/>
                      <a:pt x="0" y="10"/>
                      <a:pt x="0" y="10"/>
                    </a:cubicBezTo>
                    <a:cubicBezTo>
                      <a:pt x="0" y="24"/>
                      <a:pt x="0" y="24"/>
                      <a:pt x="0" y="24"/>
                    </a:cubicBezTo>
                    <a:cubicBezTo>
                      <a:pt x="8" y="28"/>
                      <a:pt x="8" y="28"/>
                      <a:pt x="8" y="28"/>
                    </a:cubicBezTo>
                    <a:cubicBezTo>
                      <a:pt x="16" y="33"/>
                      <a:pt x="16" y="33"/>
                      <a:pt x="16" y="33"/>
                    </a:cubicBezTo>
                    <a:cubicBezTo>
                      <a:pt x="16" y="19"/>
                      <a:pt x="16" y="19"/>
                      <a:pt x="16" y="19"/>
                    </a:cubicBezTo>
                    <a:cubicBezTo>
                      <a:pt x="16" y="19"/>
                      <a:pt x="16" y="9"/>
                      <a:pt x="8" y="4"/>
                    </a:cubicBezTo>
                    <a:close/>
                    <a:moveTo>
                      <a:pt x="14" y="18"/>
                    </a:moveTo>
                    <a:cubicBezTo>
                      <a:pt x="14" y="18"/>
                      <a:pt x="14" y="18"/>
                      <a:pt x="14" y="18"/>
                    </a:cubicBezTo>
                    <a:cubicBezTo>
                      <a:pt x="14" y="18"/>
                      <a:pt x="14" y="18"/>
                      <a:pt x="14" y="18"/>
                    </a:cubicBezTo>
                    <a:cubicBezTo>
                      <a:pt x="14" y="30"/>
                      <a:pt x="14" y="30"/>
                      <a:pt x="14" y="30"/>
                    </a:cubicBezTo>
                    <a:cubicBezTo>
                      <a:pt x="8" y="27"/>
                      <a:pt x="8" y="27"/>
                      <a:pt x="8" y="27"/>
                    </a:cubicBezTo>
                    <a:cubicBezTo>
                      <a:pt x="2" y="23"/>
                      <a:pt x="2" y="23"/>
                      <a:pt x="2" y="23"/>
                    </a:cubicBezTo>
                    <a:cubicBezTo>
                      <a:pt x="2" y="11"/>
                      <a:pt x="2" y="11"/>
                      <a:pt x="2" y="11"/>
                    </a:cubicBezTo>
                    <a:cubicBezTo>
                      <a:pt x="2" y="11"/>
                      <a:pt x="2" y="11"/>
                      <a:pt x="2" y="11"/>
                    </a:cubicBezTo>
                    <a:cubicBezTo>
                      <a:pt x="2" y="11"/>
                      <a:pt x="2" y="11"/>
                      <a:pt x="2" y="11"/>
                    </a:cubicBezTo>
                    <a:cubicBezTo>
                      <a:pt x="2" y="11"/>
                      <a:pt x="2" y="7"/>
                      <a:pt x="4" y="5"/>
                    </a:cubicBezTo>
                    <a:cubicBezTo>
                      <a:pt x="5" y="5"/>
                      <a:pt x="6" y="5"/>
                      <a:pt x="8" y="6"/>
                    </a:cubicBezTo>
                    <a:cubicBezTo>
                      <a:pt x="10" y="7"/>
                      <a:pt x="11" y="8"/>
                      <a:pt x="12" y="10"/>
                    </a:cubicBezTo>
                    <a:cubicBezTo>
                      <a:pt x="14" y="14"/>
                      <a:pt x="14" y="18"/>
                      <a:pt x="14" y="18"/>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33" name="Google Shape;633;p5"/>
              <p:cNvSpPr/>
              <p:nvPr/>
            </p:nvSpPr>
            <p:spPr>
              <a:xfrm>
                <a:off x="3172" y="1205"/>
                <a:ext cx="7" cy="43"/>
              </a:xfrm>
              <a:custGeom>
                <a:rect b="b" l="l" r="r" t="t"/>
                <a:pathLst>
                  <a:path extrusionOk="0" h="18" w="3">
                    <a:moveTo>
                      <a:pt x="0" y="3"/>
                    </a:moveTo>
                    <a:cubicBezTo>
                      <a:pt x="0" y="3"/>
                      <a:pt x="0" y="5"/>
                      <a:pt x="0" y="5"/>
                    </a:cubicBezTo>
                    <a:cubicBezTo>
                      <a:pt x="0" y="6"/>
                      <a:pt x="0" y="6"/>
                      <a:pt x="0" y="6"/>
                    </a:cubicBezTo>
                    <a:cubicBezTo>
                      <a:pt x="0" y="18"/>
                      <a:pt x="0" y="18"/>
                      <a:pt x="0" y="18"/>
                    </a:cubicBezTo>
                    <a:cubicBezTo>
                      <a:pt x="1" y="17"/>
                      <a:pt x="1" y="17"/>
                      <a:pt x="1" y="17"/>
                    </a:cubicBezTo>
                    <a:cubicBezTo>
                      <a:pt x="1" y="11"/>
                      <a:pt x="1" y="11"/>
                      <a:pt x="1" y="11"/>
                    </a:cubicBezTo>
                    <a:cubicBezTo>
                      <a:pt x="1" y="6"/>
                      <a:pt x="1" y="6"/>
                      <a:pt x="1" y="6"/>
                    </a:cubicBezTo>
                    <a:cubicBezTo>
                      <a:pt x="1" y="6"/>
                      <a:pt x="1" y="2"/>
                      <a:pt x="3" y="0"/>
                    </a:cubicBezTo>
                    <a:cubicBezTo>
                      <a:pt x="3" y="0"/>
                      <a:pt x="1" y="0"/>
                      <a:pt x="0"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34" name="Google Shape;634;p5"/>
              <p:cNvSpPr/>
              <p:nvPr/>
            </p:nvSpPr>
            <p:spPr>
              <a:xfrm>
                <a:off x="3172" y="1245"/>
                <a:ext cx="28" cy="19"/>
              </a:xfrm>
              <a:custGeom>
                <a:rect b="b" l="l" r="r" t="t"/>
                <a:pathLst>
                  <a:path extrusionOk="0" h="19" w="28">
                    <a:moveTo>
                      <a:pt x="0" y="3"/>
                    </a:moveTo>
                    <a:lnTo>
                      <a:pt x="28" y="19"/>
                    </a:lnTo>
                    <a:lnTo>
                      <a:pt x="28" y="17"/>
                    </a:lnTo>
                    <a:lnTo>
                      <a:pt x="2" y="0"/>
                    </a:lnTo>
                    <a:lnTo>
                      <a:pt x="0" y="3"/>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35" name="Google Shape;635;p5"/>
              <p:cNvSpPr/>
              <p:nvPr/>
            </p:nvSpPr>
            <p:spPr>
              <a:xfrm>
                <a:off x="3528" y="1295"/>
                <a:ext cx="36" cy="77"/>
              </a:xfrm>
              <a:custGeom>
                <a:rect b="b" l="l" r="r" t="t"/>
                <a:pathLst>
                  <a:path extrusionOk="0" h="33" w="15">
                    <a:moveTo>
                      <a:pt x="7" y="5"/>
                    </a:moveTo>
                    <a:cubicBezTo>
                      <a:pt x="0" y="0"/>
                      <a:pt x="0" y="11"/>
                      <a:pt x="0" y="11"/>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36" name="Google Shape;636;p5"/>
              <p:cNvSpPr/>
              <p:nvPr/>
            </p:nvSpPr>
            <p:spPr>
              <a:xfrm>
                <a:off x="3545" y="1304"/>
                <a:ext cx="2" cy="59"/>
              </a:xfrm>
              <a:custGeom>
                <a:rect b="b" l="l" r="r" t="t"/>
                <a:pathLst>
                  <a:path extrusionOk="0" h="59" w="2">
                    <a:moveTo>
                      <a:pt x="0" y="57"/>
                    </a:moveTo>
                    <a:lnTo>
                      <a:pt x="2" y="59"/>
                    </a:lnTo>
                    <a:lnTo>
                      <a:pt x="2" y="2"/>
                    </a:lnTo>
                    <a:lnTo>
                      <a:pt x="0" y="0"/>
                    </a:lnTo>
                    <a:lnTo>
                      <a:pt x="0" y="5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37" name="Google Shape;637;p5"/>
              <p:cNvSpPr/>
              <p:nvPr/>
            </p:nvSpPr>
            <p:spPr>
              <a:xfrm>
                <a:off x="3528" y="1318"/>
                <a:ext cx="36" cy="24"/>
              </a:xfrm>
              <a:custGeom>
                <a:rect b="b" l="l" r="r" t="t"/>
                <a:pathLst>
                  <a:path extrusionOk="0" h="24" w="36">
                    <a:moveTo>
                      <a:pt x="0" y="3"/>
                    </a:moveTo>
                    <a:lnTo>
                      <a:pt x="36" y="24"/>
                    </a:lnTo>
                    <a:lnTo>
                      <a:pt x="36" y="21"/>
                    </a:lnTo>
                    <a:lnTo>
                      <a:pt x="0" y="0"/>
                    </a:lnTo>
                    <a:lnTo>
                      <a:pt x="0" y="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38" name="Google Shape;638;p5"/>
              <p:cNvSpPr/>
              <p:nvPr/>
            </p:nvSpPr>
            <p:spPr>
              <a:xfrm>
                <a:off x="3528" y="1391"/>
                <a:ext cx="36" cy="78"/>
              </a:xfrm>
              <a:custGeom>
                <a:rect b="b" l="l" r="r" t="t"/>
                <a:pathLst>
                  <a:path extrusionOk="0" h="33" w="15">
                    <a:moveTo>
                      <a:pt x="7" y="5"/>
                    </a:moveTo>
                    <a:cubicBezTo>
                      <a:pt x="0" y="0"/>
                      <a:pt x="0" y="10"/>
                      <a:pt x="0" y="10"/>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39" name="Google Shape;639;p5"/>
              <p:cNvSpPr/>
              <p:nvPr/>
            </p:nvSpPr>
            <p:spPr>
              <a:xfrm>
                <a:off x="3545" y="1401"/>
                <a:ext cx="2" cy="59"/>
              </a:xfrm>
              <a:custGeom>
                <a:rect b="b" l="l" r="r" t="t"/>
                <a:pathLst>
                  <a:path extrusionOk="0" h="59" w="2">
                    <a:moveTo>
                      <a:pt x="0" y="56"/>
                    </a:moveTo>
                    <a:lnTo>
                      <a:pt x="2" y="59"/>
                    </a:lnTo>
                    <a:lnTo>
                      <a:pt x="2" y="2"/>
                    </a:lnTo>
                    <a:lnTo>
                      <a:pt x="0" y="0"/>
                    </a:lnTo>
                    <a:lnTo>
                      <a:pt x="0" y="56"/>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40" name="Google Shape;640;p5"/>
              <p:cNvSpPr/>
              <p:nvPr/>
            </p:nvSpPr>
            <p:spPr>
              <a:xfrm>
                <a:off x="3528" y="1415"/>
                <a:ext cx="36" cy="23"/>
              </a:xfrm>
              <a:custGeom>
                <a:rect b="b" l="l" r="r" t="t"/>
                <a:pathLst>
                  <a:path extrusionOk="0" h="23" w="36">
                    <a:moveTo>
                      <a:pt x="0" y="2"/>
                    </a:moveTo>
                    <a:lnTo>
                      <a:pt x="36" y="23"/>
                    </a:lnTo>
                    <a:lnTo>
                      <a:pt x="36" y="19"/>
                    </a:lnTo>
                    <a:lnTo>
                      <a:pt x="0" y="0"/>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41" name="Google Shape;641;p5"/>
              <p:cNvSpPr/>
              <p:nvPr/>
            </p:nvSpPr>
            <p:spPr>
              <a:xfrm>
                <a:off x="3528" y="1203"/>
                <a:ext cx="36" cy="89"/>
              </a:xfrm>
              <a:custGeom>
                <a:rect b="b" l="l" r="r" t="t"/>
                <a:pathLst>
                  <a:path extrusionOk="0" h="89" w="36">
                    <a:moveTo>
                      <a:pt x="0" y="70"/>
                    </a:moveTo>
                    <a:lnTo>
                      <a:pt x="36" y="89"/>
                    </a:lnTo>
                    <a:lnTo>
                      <a:pt x="36" y="21"/>
                    </a:lnTo>
                    <a:lnTo>
                      <a:pt x="0" y="0"/>
                    </a:lnTo>
                    <a:lnTo>
                      <a:pt x="0" y="70"/>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42" name="Google Shape;642;p5"/>
              <p:cNvSpPr/>
              <p:nvPr/>
            </p:nvSpPr>
            <p:spPr>
              <a:xfrm>
                <a:off x="3542" y="1212"/>
                <a:ext cx="5" cy="73"/>
              </a:xfrm>
              <a:custGeom>
                <a:rect b="b" l="l" r="r" t="t"/>
                <a:pathLst>
                  <a:path extrusionOk="0" h="73" w="5">
                    <a:moveTo>
                      <a:pt x="0" y="69"/>
                    </a:moveTo>
                    <a:lnTo>
                      <a:pt x="5" y="73"/>
                    </a:lnTo>
                    <a:lnTo>
                      <a:pt x="5" y="3"/>
                    </a:lnTo>
                    <a:lnTo>
                      <a:pt x="0" y="0"/>
                    </a:lnTo>
                    <a:lnTo>
                      <a:pt x="0" y="6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43" name="Google Shape;643;p5"/>
              <p:cNvSpPr/>
              <p:nvPr/>
            </p:nvSpPr>
            <p:spPr>
              <a:xfrm>
                <a:off x="3528" y="1236"/>
                <a:ext cx="36" cy="26"/>
              </a:xfrm>
              <a:custGeom>
                <a:rect b="b" l="l" r="r" t="t"/>
                <a:pathLst>
                  <a:path extrusionOk="0" h="26" w="36">
                    <a:moveTo>
                      <a:pt x="0" y="4"/>
                    </a:moveTo>
                    <a:lnTo>
                      <a:pt x="36" y="26"/>
                    </a:lnTo>
                    <a:lnTo>
                      <a:pt x="36" y="21"/>
                    </a:lnTo>
                    <a:lnTo>
                      <a:pt x="0" y="0"/>
                    </a:lnTo>
                    <a:lnTo>
                      <a:pt x="0" y="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44" name="Google Shape;644;p5"/>
              <p:cNvSpPr/>
              <p:nvPr/>
            </p:nvSpPr>
            <p:spPr>
              <a:xfrm>
                <a:off x="3528" y="1203"/>
                <a:ext cx="36" cy="89"/>
              </a:xfrm>
              <a:custGeom>
                <a:rect b="b" l="l" r="r" t="t"/>
                <a:pathLst>
                  <a:path extrusionOk="0" h="89" w="36">
                    <a:moveTo>
                      <a:pt x="0" y="70"/>
                    </a:moveTo>
                    <a:lnTo>
                      <a:pt x="36" y="89"/>
                    </a:lnTo>
                    <a:lnTo>
                      <a:pt x="36" y="21"/>
                    </a:lnTo>
                    <a:lnTo>
                      <a:pt x="0" y="0"/>
                    </a:lnTo>
                    <a:lnTo>
                      <a:pt x="0" y="70"/>
                    </a:lnTo>
                    <a:close/>
                    <a:moveTo>
                      <a:pt x="3" y="7"/>
                    </a:moveTo>
                    <a:lnTo>
                      <a:pt x="33" y="23"/>
                    </a:lnTo>
                    <a:lnTo>
                      <a:pt x="33" y="85"/>
                    </a:lnTo>
                    <a:lnTo>
                      <a:pt x="3" y="68"/>
                    </a:lnTo>
                    <a:lnTo>
                      <a:pt x="3" y="7"/>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45" name="Google Shape;645;p5"/>
              <p:cNvSpPr/>
              <p:nvPr/>
            </p:nvSpPr>
            <p:spPr>
              <a:xfrm>
                <a:off x="3521" y="1207"/>
                <a:ext cx="38" cy="90"/>
              </a:xfrm>
              <a:custGeom>
                <a:rect b="b" l="l" r="r" t="t"/>
                <a:pathLst>
                  <a:path extrusionOk="0" h="90" w="38">
                    <a:moveTo>
                      <a:pt x="0" y="69"/>
                    </a:moveTo>
                    <a:lnTo>
                      <a:pt x="38" y="90"/>
                    </a:lnTo>
                    <a:lnTo>
                      <a:pt x="38" y="22"/>
                    </a:lnTo>
                    <a:lnTo>
                      <a:pt x="0" y="0"/>
                    </a:lnTo>
                    <a:lnTo>
                      <a:pt x="0" y="69"/>
                    </a:lnTo>
                    <a:close/>
                    <a:moveTo>
                      <a:pt x="5" y="5"/>
                    </a:moveTo>
                    <a:lnTo>
                      <a:pt x="33" y="24"/>
                    </a:lnTo>
                    <a:lnTo>
                      <a:pt x="33" y="83"/>
                    </a:lnTo>
                    <a:lnTo>
                      <a:pt x="5" y="66"/>
                    </a:lnTo>
                    <a:lnTo>
                      <a:pt x="5"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46" name="Google Shape;646;p5"/>
              <p:cNvSpPr/>
              <p:nvPr/>
            </p:nvSpPr>
            <p:spPr>
              <a:xfrm>
                <a:off x="3559" y="1224"/>
                <a:ext cx="5" cy="73"/>
              </a:xfrm>
              <a:custGeom>
                <a:rect b="b" l="l" r="r" t="t"/>
                <a:pathLst>
                  <a:path extrusionOk="0" h="73" w="5">
                    <a:moveTo>
                      <a:pt x="0" y="73"/>
                    </a:moveTo>
                    <a:lnTo>
                      <a:pt x="5" y="68"/>
                    </a:lnTo>
                    <a:lnTo>
                      <a:pt x="5" y="0"/>
                    </a:lnTo>
                    <a:lnTo>
                      <a:pt x="0" y="5"/>
                    </a:lnTo>
                    <a:lnTo>
                      <a:pt x="0" y="73"/>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47" name="Google Shape;647;p5"/>
              <p:cNvSpPr/>
              <p:nvPr/>
            </p:nvSpPr>
            <p:spPr>
              <a:xfrm>
                <a:off x="3526" y="1212"/>
                <a:ext cx="5" cy="61"/>
              </a:xfrm>
              <a:custGeom>
                <a:rect b="b" l="l" r="r" t="t"/>
                <a:pathLst>
                  <a:path extrusionOk="0" h="61" w="5">
                    <a:moveTo>
                      <a:pt x="0" y="61"/>
                    </a:moveTo>
                    <a:lnTo>
                      <a:pt x="5" y="59"/>
                    </a:lnTo>
                    <a:lnTo>
                      <a:pt x="5" y="5"/>
                    </a:lnTo>
                    <a:lnTo>
                      <a:pt x="0" y="0"/>
                    </a:lnTo>
                    <a:lnTo>
                      <a:pt x="0" y="61"/>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48" name="Google Shape;648;p5"/>
              <p:cNvSpPr/>
              <p:nvPr/>
            </p:nvSpPr>
            <p:spPr>
              <a:xfrm>
                <a:off x="3521" y="1203"/>
                <a:ext cx="43" cy="26"/>
              </a:xfrm>
              <a:custGeom>
                <a:rect b="b" l="l" r="r" t="t"/>
                <a:pathLst>
                  <a:path extrusionOk="0" h="26" w="43">
                    <a:moveTo>
                      <a:pt x="0" y="4"/>
                    </a:moveTo>
                    <a:lnTo>
                      <a:pt x="38" y="26"/>
                    </a:lnTo>
                    <a:lnTo>
                      <a:pt x="43" y="21"/>
                    </a:lnTo>
                    <a:lnTo>
                      <a:pt x="7" y="0"/>
                    </a:lnTo>
                    <a:lnTo>
                      <a:pt x="0" y="4"/>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49" name="Google Shape;649;p5"/>
              <p:cNvSpPr/>
              <p:nvPr/>
            </p:nvSpPr>
            <p:spPr>
              <a:xfrm>
                <a:off x="3526" y="1271"/>
                <a:ext cx="28" cy="19"/>
              </a:xfrm>
              <a:custGeom>
                <a:rect b="b" l="l" r="r" t="t"/>
                <a:pathLst>
                  <a:path extrusionOk="0" h="19" w="28">
                    <a:moveTo>
                      <a:pt x="0" y="2"/>
                    </a:moveTo>
                    <a:lnTo>
                      <a:pt x="28" y="19"/>
                    </a:lnTo>
                    <a:lnTo>
                      <a:pt x="28" y="14"/>
                    </a:lnTo>
                    <a:lnTo>
                      <a:pt x="5" y="0"/>
                    </a:lnTo>
                    <a:lnTo>
                      <a:pt x="0" y="2"/>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50" name="Google Shape;650;p5"/>
              <p:cNvSpPr/>
              <p:nvPr/>
            </p:nvSpPr>
            <p:spPr>
              <a:xfrm>
                <a:off x="3528" y="1295"/>
                <a:ext cx="36" cy="77"/>
              </a:xfrm>
              <a:custGeom>
                <a:rect b="b" l="l" r="r" t="t"/>
                <a:pathLst>
                  <a:path extrusionOk="0" h="33" w="15">
                    <a:moveTo>
                      <a:pt x="7" y="5"/>
                    </a:moveTo>
                    <a:cubicBezTo>
                      <a:pt x="0" y="0"/>
                      <a:pt x="0" y="11"/>
                      <a:pt x="0" y="11"/>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moveTo>
                      <a:pt x="14" y="19"/>
                    </a:moveTo>
                    <a:cubicBezTo>
                      <a:pt x="14" y="19"/>
                      <a:pt x="14" y="19"/>
                      <a:pt x="14" y="19"/>
                    </a:cubicBezTo>
                    <a:cubicBezTo>
                      <a:pt x="14" y="19"/>
                      <a:pt x="14" y="19"/>
                      <a:pt x="14" y="19"/>
                    </a:cubicBezTo>
                    <a:cubicBezTo>
                      <a:pt x="14" y="31"/>
                      <a:pt x="14" y="31"/>
                      <a:pt x="14" y="31"/>
                    </a:cubicBezTo>
                    <a:cubicBezTo>
                      <a:pt x="7" y="27"/>
                      <a:pt x="7" y="27"/>
                      <a:pt x="7" y="27"/>
                    </a:cubicBezTo>
                    <a:cubicBezTo>
                      <a:pt x="1" y="24"/>
                      <a:pt x="1" y="24"/>
                      <a:pt x="1" y="24"/>
                    </a:cubicBezTo>
                    <a:cubicBezTo>
                      <a:pt x="1" y="11"/>
                      <a:pt x="1" y="11"/>
                      <a:pt x="1" y="11"/>
                    </a:cubicBezTo>
                    <a:cubicBezTo>
                      <a:pt x="1" y="11"/>
                      <a:pt x="1" y="11"/>
                      <a:pt x="1" y="11"/>
                    </a:cubicBezTo>
                    <a:cubicBezTo>
                      <a:pt x="1" y="11"/>
                      <a:pt x="1" y="11"/>
                      <a:pt x="1" y="11"/>
                    </a:cubicBezTo>
                    <a:cubicBezTo>
                      <a:pt x="1" y="11"/>
                      <a:pt x="1" y="7"/>
                      <a:pt x="3" y="6"/>
                    </a:cubicBezTo>
                    <a:cubicBezTo>
                      <a:pt x="4" y="5"/>
                      <a:pt x="6" y="5"/>
                      <a:pt x="7" y="6"/>
                    </a:cubicBezTo>
                    <a:cubicBezTo>
                      <a:pt x="9" y="7"/>
                      <a:pt x="10" y="9"/>
                      <a:pt x="11" y="10"/>
                    </a:cubicBezTo>
                    <a:cubicBezTo>
                      <a:pt x="14" y="14"/>
                      <a:pt x="14" y="18"/>
                      <a:pt x="14" y="19"/>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51" name="Google Shape;651;p5"/>
              <p:cNvSpPr/>
              <p:nvPr/>
            </p:nvSpPr>
            <p:spPr>
              <a:xfrm>
                <a:off x="3531" y="1302"/>
                <a:ext cx="33" cy="73"/>
              </a:xfrm>
              <a:custGeom>
                <a:rect b="b" l="l" r="r" t="t"/>
                <a:pathLst>
                  <a:path extrusionOk="0" h="31" w="14">
                    <a:moveTo>
                      <a:pt x="3" y="1"/>
                    </a:moveTo>
                    <a:cubicBezTo>
                      <a:pt x="3" y="1"/>
                      <a:pt x="2" y="0"/>
                      <a:pt x="0" y="2"/>
                    </a:cubicBezTo>
                    <a:cubicBezTo>
                      <a:pt x="5" y="4"/>
                      <a:pt x="5" y="4"/>
                      <a:pt x="5" y="4"/>
                    </a:cubicBezTo>
                    <a:cubicBezTo>
                      <a:pt x="9" y="7"/>
                      <a:pt x="9" y="7"/>
                      <a:pt x="9" y="7"/>
                    </a:cubicBezTo>
                    <a:cubicBezTo>
                      <a:pt x="10" y="10"/>
                      <a:pt x="10" y="10"/>
                      <a:pt x="10" y="10"/>
                    </a:cubicBezTo>
                    <a:cubicBezTo>
                      <a:pt x="12" y="15"/>
                      <a:pt x="12" y="15"/>
                      <a:pt x="12" y="15"/>
                    </a:cubicBezTo>
                    <a:cubicBezTo>
                      <a:pt x="13" y="31"/>
                      <a:pt x="13" y="31"/>
                      <a:pt x="13" y="31"/>
                    </a:cubicBezTo>
                    <a:cubicBezTo>
                      <a:pt x="14" y="30"/>
                      <a:pt x="14" y="30"/>
                      <a:pt x="14" y="30"/>
                    </a:cubicBezTo>
                    <a:cubicBezTo>
                      <a:pt x="13" y="13"/>
                      <a:pt x="13" y="13"/>
                      <a:pt x="13" y="13"/>
                    </a:cubicBezTo>
                    <a:cubicBezTo>
                      <a:pt x="13" y="13"/>
                      <a:pt x="13" y="6"/>
                      <a:pt x="3" y="1"/>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52" name="Google Shape;652;p5"/>
              <p:cNvSpPr/>
              <p:nvPr/>
            </p:nvSpPr>
            <p:spPr>
              <a:xfrm>
                <a:off x="3523" y="1297"/>
                <a:ext cx="38" cy="78"/>
              </a:xfrm>
              <a:custGeom>
                <a:rect b="b" l="l" r="r" t="t"/>
                <a:pathLst>
                  <a:path extrusionOk="0" h="33" w="16">
                    <a:moveTo>
                      <a:pt x="8" y="5"/>
                    </a:moveTo>
                    <a:cubicBezTo>
                      <a:pt x="0" y="0"/>
                      <a:pt x="0" y="10"/>
                      <a:pt x="0" y="10"/>
                    </a:cubicBezTo>
                    <a:cubicBezTo>
                      <a:pt x="0" y="24"/>
                      <a:pt x="0" y="24"/>
                      <a:pt x="0" y="24"/>
                    </a:cubicBezTo>
                    <a:cubicBezTo>
                      <a:pt x="8" y="29"/>
                      <a:pt x="8" y="29"/>
                      <a:pt x="8" y="29"/>
                    </a:cubicBezTo>
                    <a:cubicBezTo>
                      <a:pt x="16" y="33"/>
                      <a:pt x="16" y="33"/>
                      <a:pt x="16" y="33"/>
                    </a:cubicBezTo>
                    <a:cubicBezTo>
                      <a:pt x="16" y="19"/>
                      <a:pt x="16" y="19"/>
                      <a:pt x="16" y="19"/>
                    </a:cubicBezTo>
                    <a:cubicBezTo>
                      <a:pt x="16" y="19"/>
                      <a:pt x="16" y="9"/>
                      <a:pt x="8" y="5"/>
                    </a:cubicBezTo>
                    <a:close/>
                    <a:moveTo>
                      <a:pt x="14" y="18"/>
                    </a:moveTo>
                    <a:cubicBezTo>
                      <a:pt x="14" y="18"/>
                      <a:pt x="14" y="18"/>
                      <a:pt x="14" y="18"/>
                    </a:cubicBezTo>
                    <a:cubicBezTo>
                      <a:pt x="14" y="18"/>
                      <a:pt x="14" y="18"/>
                      <a:pt x="14" y="18"/>
                    </a:cubicBezTo>
                    <a:cubicBezTo>
                      <a:pt x="14" y="31"/>
                      <a:pt x="14" y="31"/>
                      <a:pt x="14" y="31"/>
                    </a:cubicBezTo>
                    <a:cubicBezTo>
                      <a:pt x="8" y="27"/>
                      <a:pt x="8" y="27"/>
                      <a:pt x="8" y="27"/>
                    </a:cubicBezTo>
                    <a:cubicBezTo>
                      <a:pt x="2" y="24"/>
                      <a:pt x="2" y="24"/>
                      <a:pt x="2" y="24"/>
                    </a:cubicBezTo>
                    <a:cubicBezTo>
                      <a:pt x="2" y="11"/>
                      <a:pt x="2" y="11"/>
                      <a:pt x="2" y="11"/>
                    </a:cubicBezTo>
                    <a:cubicBezTo>
                      <a:pt x="2" y="11"/>
                      <a:pt x="2" y="11"/>
                      <a:pt x="2" y="11"/>
                    </a:cubicBezTo>
                    <a:cubicBezTo>
                      <a:pt x="2" y="11"/>
                      <a:pt x="2" y="11"/>
                      <a:pt x="2" y="11"/>
                    </a:cubicBezTo>
                    <a:cubicBezTo>
                      <a:pt x="2" y="11"/>
                      <a:pt x="2" y="7"/>
                      <a:pt x="4" y="6"/>
                    </a:cubicBezTo>
                    <a:cubicBezTo>
                      <a:pt x="5" y="5"/>
                      <a:pt x="6" y="5"/>
                      <a:pt x="8" y="6"/>
                    </a:cubicBezTo>
                    <a:cubicBezTo>
                      <a:pt x="10" y="7"/>
                      <a:pt x="11" y="9"/>
                      <a:pt x="12" y="10"/>
                    </a:cubicBezTo>
                    <a:cubicBezTo>
                      <a:pt x="14" y="14"/>
                      <a:pt x="14" y="18"/>
                      <a:pt x="14" y="18"/>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53" name="Google Shape;653;p5"/>
              <p:cNvSpPr/>
              <p:nvPr/>
            </p:nvSpPr>
            <p:spPr>
              <a:xfrm>
                <a:off x="3528" y="1309"/>
                <a:ext cx="7" cy="45"/>
              </a:xfrm>
              <a:custGeom>
                <a:rect b="b" l="l" r="r" t="t"/>
                <a:pathLst>
                  <a:path extrusionOk="0" h="19" w="3">
                    <a:moveTo>
                      <a:pt x="0" y="3"/>
                    </a:moveTo>
                    <a:cubicBezTo>
                      <a:pt x="0" y="3"/>
                      <a:pt x="0" y="5"/>
                      <a:pt x="0" y="6"/>
                    </a:cubicBezTo>
                    <a:cubicBezTo>
                      <a:pt x="0" y="6"/>
                      <a:pt x="0" y="6"/>
                      <a:pt x="0" y="6"/>
                    </a:cubicBezTo>
                    <a:cubicBezTo>
                      <a:pt x="0" y="19"/>
                      <a:pt x="0" y="19"/>
                      <a:pt x="0" y="19"/>
                    </a:cubicBezTo>
                    <a:cubicBezTo>
                      <a:pt x="1" y="18"/>
                      <a:pt x="1" y="18"/>
                      <a:pt x="1" y="18"/>
                    </a:cubicBezTo>
                    <a:cubicBezTo>
                      <a:pt x="1" y="12"/>
                      <a:pt x="1" y="12"/>
                      <a:pt x="1" y="12"/>
                    </a:cubicBezTo>
                    <a:cubicBezTo>
                      <a:pt x="1" y="6"/>
                      <a:pt x="1" y="6"/>
                      <a:pt x="1" y="6"/>
                    </a:cubicBezTo>
                    <a:cubicBezTo>
                      <a:pt x="1" y="6"/>
                      <a:pt x="1" y="2"/>
                      <a:pt x="3" y="0"/>
                    </a:cubicBezTo>
                    <a:cubicBezTo>
                      <a:pt x="3" y="0"/>
                      <a:pt x="1" y="1"/>
                      <a:pt x="0"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54" name="Google Shape;654;p5"/>
              <p:cNvSpPr/>
              <p:nvPr/>
            </p:nvSpPr>
            <p:spPr>
              <a:xfrm>
                <a:off x="3528" y="1351"/>
                <a:ext cx="28" cy="19"/>
              </a:xfrm>
              <a:custGeom>
                <a:rect b="b" l="l" r="r" t="t"/>
                <a:pathLst>
                  <a:path extrusionOk="0" h="19" w="28">
                    <a:moveTo>
                      <a:pt x="0" y="3"/>
                    </a:moveTo>
                    <a:lnTo>
                      <a:pt x="28" y="19"/>
                    </a:lnTo>
                    <a:lnTo>
                      <a:pt x="28" y="14"/>
                    </a:lnTo>
                    <a:lnTo>
                      <a:pt x="3" y="0"/>
                    </a:lnTo>
                    <a:lnTo>
                      <a:pt x="0" y="3"/>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55" name="Google Shape;655;p5"/>
              <p:cNvSpPr/>
              <p:nvPr/>
            </p:nvSpPr>
            <p:spPr>
              <a:xfrm>
                <a:off x="3528" y="1391"/>
                <a:ext cx="36" cy="78"/>
              </a:xfrm>
              <a:custGeom>
                <a:rect b="b" l="l" r="r" t="t"/>
                <a:pathLst>
                  <a:path extrusionOk="0" h="33" w="15">
                    <a:moveTo>
                      <a:pt x="7" y="5"/>
                    </a:moveTo>
                    <a:cubicBezTo>
                      <a:pt x="0" y="0"/>
                      <a:pt x="0" y="10"/>
                      <a:pt x="0" y="10"/>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moveTo>
                      <a:pt x="14" y="18"/>
                    </a:moveTo>
                    <a:cubicBezTo>
                      <a:pt x="14" y="18"/>
                      <a:pt x="14" y="18"/>
                      <a:pt x="14" y="18"/>
                    </a:cubicBezTo>
                    <a:cubicBezTo>
                      <a:pt x="14" y="18"/>
                      <a:pt x="14" y="18"/>
                      <a:pt x="14" y="18"/>
                    </a:cubicBezTo>
                    <a:cubicBezTo>
                      <a:pt x="14" y="31"/>
                      <a:pt x="14" y="31"/>
                      <a:pt x="14" y="31"/>
                    </a:cubicBezTo>
                    <a:cubicBezTo>
                      <a:pt x="7" y="27"/>
                      <a:pt x="7" y="27"/>
                      <a:pt x="7" y="27"/>
                    </a:cubicBezTo>
                    <a:cubicBezTo>
                      <a:pt x="1" y="23"/>
                      <a:pt x="1" y="23"/>
                      <a:pt x="1" y="23"/>
                    </a:cubicBezTo>
                    <a:cubicBezTo>
                      <a:pt x="1" y="11"/>
                      <a:pt x="1" y="11"/>
                      <a:pt x="1" y="11"/>
                    </a:cubicBezTo>
                    <a:cubicBezTo>
                      <a:pt x="1" y="11"/>
                      <a:pt x="1" y="11"/>
                      <a:pt x="1" y="11"/>
                    </a:cubicBezTo>
                    <a:cubicBezTo>
                      <a:pt x="1" y="11"/>
                      <a:pt x="1" y="11"/>
                      <a:pt x="1" y="11"/>
                    </a:cubicBezTo>
                    <a:cubicBezTo>
                      <a:pt x="1" y="11"/>
                      <a:pt x="1" y="7"/>
                      <a:pt x="3" y="6"/>
                    </a:cubicBezTo>
                    <a:cubicBezTo>
                      <a:pt x="4" y="5"/>
                      <a:pt x="6" y="5"/>
                      <a:pt x="7" y="6"/>
                    </a:cubicBezTo>
                    <a:cubicBezTo>
                      <a:pt x="9" y="7"/>
                      <a:pt x="10" y="9"/>
                      <a:pt x="11" y="10"/>
                    </a:cubicBezTo>
                    <a:cubicBezTo>
                      <a:pt x="14" y="14"/>
                      <a:pt x="14" y="18"/>
                      <a:pt x="14" y="18"/>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56" name="Google Shape;656;p5"/>
              <p:cNvSpPr/>
              <p:nvPr/>
            </p:nvSpPr>
            <p:spPr>
              <a:xfrm>
                <a:off x="3531" y="1398"/>
                <a:ext cx="33" cy="73"/>
              </a:xfrm>
              <a:custGeom>
                <a:rect b="b" l="l" r="r" t="t"/>
                <a:pathLst>
                  <a:path extrusionOk="0" h="31" w="14">
                    <a:moveTo>
                      <a:pt x="3" y="0"/>
                    </a:moveTo>
                    <a:cubicBezTo>
                      <a:pt x="3" y="0"/>
                      <a:pt x="2" y="0"/>
                      <a:pt x="0" y="2"/>
                    </a:cubicBezTo>
                    <a:cubicBezTo>
                      <a:pt x="5" y="3"/>
                      <a:pt x="5" y="3"/>
                      <a:pt x="5" y="3"/>
                    </a:cubicBezTo>
                    <a:cubicBezTo>
                      <a:pt x="9" y="6"/>
                      <a:pt x="9" y="6"/>
                      <a:pt x="9" y="6"/>
                    </a:cubicBezTo>
                    <a:cubicBezTo>
                      <a:pt x="10" y="10"/>
                      <a:pt x="10" y="10"/>
                      <a:pt x="10" y="10"/>
                    </a:cubicBezTo>
                    <a:cubicBezTo>
                      <a:pt x="12" y="15"/>
                      <a:pt x="12" y="15"/>
                      <a:pt x="12" y="15"/>
                    </a:cubicBezTo>
                    <a:cubicBezTo>
                      <a:pt x="13" y="31"/>
                      <a:pt x="13" y="31"/>
                      <a:pt x="13" y="31"/>
                    </a:cubicBezTo>
                    <a:cubicBezTo>
                      <a:pt x="14" y="30"/>
                      <a:pt x="14" y="30"/>
                      <a:pt x="14" y="30"/>
                    </a:cubicBezTo>
                    <a:cubicBezTo>
                      <a:pt x="13" y="13"/>
                      <a:pt x="13" y="13"/>
                      <a:pt x="13" y="13"/>
                    </a:cubicBezTo>
                    <a:cubicBezTo>
                      <a:pt x="13" y="13"/>
                      <a:pt x="13" y="6"/>
                      <a:pt x="3" y="0"/>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57" name="Google Shape;657;p5"/>
              <p:cNvSpPr/>
              <p:nvPr/>
            </p:nvSpPr>
            <p:spPr>
              <a:xfrm>
                <a:off x="3523" y="1394"/>
                <a:ext cx="38" cy="77"/>
              </a:xfrm>
              <a:custGeom>
                <a:rect b="b" l="l" r="r" t="t"/>
                <a:pathLst>
                  <a:path extrusionOk="0" h="33" w="16">
                    <a:moveTo>
                      <a:pt x="8" y="4"/>
                    </a:moveTo>
                    <a:cubicBezTo>
                      <a:pt x="0" y="0"/>
                      <a:pt x="0" y="10"/>
                      <a:pt x="0" y="10"/>
                    </a:cubicBezTo>
                    <a:cubicBezTo>
                      <a:pt x="0" y="24"/>
                      <a:pt x="0" y="24"/>
                      <a:pt x="0" y="24"/>
                    </a:cubicBezTo>
                    <a:cubicBezTo>
                      <a:pt x="8" y="29"/>
                      <a:pt x="8" y="29"/>
                      <a:pt x="8" y="29"/>
                    </a:cubicBezTo>
                    <a:cubicBezTo>
                      <a:pt x="16" y="33"/>
                      <a:pt x="16" y="33"/>
                      <a:pt x="16" y="33"/>
                    </a:cubicBezTo>
                    <a:cubicBezTo>
                      <a:pt x="16" y="19"/>
                      <a:pt x="16" y="19"/>
                      <a:pt x="16" y="19"/>
                    </a:cubicBezTo>
                    <a:cubicBezTo>
                      <a:pt x="16" y="19"/>
                      <a:pt x="16" y="9"/>
                      <a:pt x="8" y="4"/>
                    </a:cubicBezTo>
                    <a:close/>
                    <a:moveTo>
                      <a:pt x="14" y="18"/>
                    </a:moveTo>
                    <a:cubicBezTo>
                      <a:pt x="14" y="18"/>
                      <a:pt x="14" y="18"/>
                      <a:pt x="14" y="18"/>
                    </a:cubicBezTo>
                    <a:cubicBezTo>
                      <a:pt x="14" y="18"/>
                      <a:pt x="14" y="18"/>
                      <a:pt x="14" y="18"/>
                    </a:cubicBezTo>
                    <a:cubicBezTo>
                      <a:pt x="14" y="30"/>
                      <a:pt x="14" y="30"/>
                      <a:pt x="14" y="30"/>
                    </a:cubicBezTo>
                    <a:cubicBezTo>
                      <a:pt x="8" y="27"/>
                      <a:pt x="8" y="27"/>
                      <a:pt x="8" y="27"/>
                    </a:cubicBezTo>
                    <a:cubicBezTo>
                      <a:pt x="2" y="23"/>
                      <a:pt x="2" y="23"/>
                      <a:pt x="2" y="23"/>
                    </a:cubicBezTo>
                    <a:cubicBezTo>
                      <a:pt x="2" y="11"/>
                      <a:pt x="2" y="11"/>
                      <a:pt x="2" y="11"/>
                    </a:cubicBezTo>
                    <a:cubicBezTo>
                      <a:pt x="2" y="11"/>
                      <a:pt x="2" y="11"/>
                      <a:pt x="2" y="11"/>
                    </a:cubicBezTo>
                    <a:cubicBezTo>
                      <a:pt x="2" y="11"/>
                      <a:pt x="2" y="11"/>
                      <a:pt x="2" y="11"/>
                    </a:cubicBezTo>
                    <a:cubicBezTo>
                      <a:pt x="2" y="11"/>
                      <a:pt x="2" y="7"/>
                      <a:pt x="4" y="5"/>
                    </a:cubicBezTo>
                    <a:cubicBezTo>
                      <a:pt x="5" y="5"/>
                      <a:pt x="6" y="5"/>
                      <a:pt x="8" y="6"/>
                    </a:cubicBezTo>
                    <a:cubicBezTo>
                      <a:pt x="10" y="7"/>
                      <a:pt x="11" y="8"/>
                      <a:pt x="12" y="10"/>
                    </a:cubicBezTo>
                    <a:cubicBezTo>
                      <a:pt x="14" y="14"/>
                      <a:pt x="14" y="18"/>
                      <a:pt x="14" y="18"/>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58" name="Google Shape;658;p5"/>
              <p:cNvSpPr/>
              <p:nvPr/>
            </p:nvSpPr>
            <p:spPr>
              <a:xfrm>
                <a:off x="3528" y="1405"/>
                <a:ext cx="7" cy="43"/>
              </a:xfrm>
              <a:custGeom>
                <a:rect b="b" l="l" r="r" t="t"/>
                <a:pathLst>
                  <a:path extrusionOk="0" h="18" w="3">
                    <a:moveTo>
                      <a:pt x="0" y="3"/>
                    </a:moveTo>
                    <a:cubicBezTo>
                      <a:pt x="0" y="3"/>
                      <a:pt x="0" y="5"/>
                      <a:pt x="0" y="5"/>
                    </a:cubicBezTo>
                    <a:cubicBezTo>
                      <a:pt x="0" y="6"/>
                      <a:pt x="0" y="6"/>
                      <a:pt x="0" y="6"/>
                    </a:cubicBezTo>
                    <a:cubicBezTo>
                      <a:pt x="0" y="18"/>
                      <a:pt x="0" y="18"/>
                      <a:pt x="0" y="18"/>
                    </a:cubicBezTo>
                    <a:cubicBezTo>
                      <a:pt x="1" y="17"/>
                      <a:pt x="1" y="17"/>
                      <a:pt x="1" y="17"/>
                    </a:cubicBezTo>
                    <a:cubicBezTo>
                      <a:pt x="1" y="11"/>
                      <a:pt x="1" y="11"/>
                      <a:pt x="1" y="11"/>
                    </a:cubicBezTo>
                    <a:cubicBezTo>
                      <a:pt x="1" y="6"/>
                      <a:pt x="1" y="6"/>
                      <a:pt x="1" y="6"/>
                    </a:cubicBezTo>
                    <a:cubicBezTo>
                      <a:pt x="1" y="6"/>
                      <a:pt x="1" y="2"/>
                      <a:pt x="3" y="0"/>
                    </a:cubicBezTo>
                    <a:cubicBezTo>
                      <a:pt x="3" y="0"/>
                      <a:pt x="1" y="0"/>
                      <a:pt x="0"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59" name="Google Shape;659;p5"/>
              <p:cNvSpPr/>
              <p:nvPr/>
            </p:nvSpPr>
            <p:spPr>
              <a:xfrm>
                <a:off x="3528" y="1445"/>
                <a:ext cx="28" cy="19"/>
              </a:xfrm>
              <a:custGeom>
                <a:rect b="b" l="l" r="r" t="t"/>
                <a:pathLst>
                  <a:path extrusionOk="0" h="19" w="28">
                    <a:moveTo>
                      <a:pt x="0" y="3"/>
                    </a:moveTo>
                    <a:lnTo>
                      <a:pt x="28" y="19"/>
                    </a:lnTo>
                    <a:lnTo>
                      <a:pt x="28" y="17"/>
                    </a:lnTo>
                    <a:lnTo>
                      <a:pt x="3" y="0"/>
                    </a:lnTo>
                    <a:lnTo>
                      <a:pt x="0" y="3"/>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60" name="Google Shape;660;p5"/>
              <p:cNvSpPr/>
              <p:nvPr/>
            </p:nvSpPr>
            <p:spPr>
              <a:xfrm>
                <a:off x="3465" y="1358"/>
                <a:ext cx="37" cy="78"/>
              </a:xfrm>
              <a:custGeom>
                <a:rect b="b" l="l" r="r" t="t"/>
                <a:pathLst>
                  <a:path extrusionOk="0" h="33" w="16">
                    <a:moveTo>
                      <a:pt x="8" y="5"/>
                    </a:moveTo>
                    <a:cubicBezTo>
                      <a:pt x="0" y="0"/>
                      <a:pt x="0" y="10"/>
                      <a:pt x="0" y="10"/>
                    </a:cubicBezTo>
                    <a:cubicBezTo>
                      <a:pt x="0" y="24"/>
                      <a:pt x="0" y="24"/>
                      <a:pt x="0" y="24"/>
                    </a:cubicBezTo>
                    <a:cubicBezTo>
                      <a:pt x="8" y="29"/>
                      <a:pt x="8" y="29"/>
                      <a:pt x="8" y="29"/>
                    </a:cubicBezTo>
                    <a:cubicBezTo>
                      <a:pt x="15" y="33"/>
                      <a:pt x="15" y="33"/>
                      <a:pt x="15" y="33"/>
                    </a:cubicBezTo>
                    <a:cubicBezTo>
                      <a:pt x="15" y="19"/>
                      <a:pt x="15" y="19"/>
                      <a:pt x="15" y="19"/>
                    </a:cubicBezTo>
                    <a:cubicBezTo>
                      <a:pt x="15" y="19"/>
                      <a:pt x="16" y="9"/>
                      <a:pt x="8" y="5"/>
                    </a:cubicBezTo>
                    <a:close/>
                    <a:moveTo>
                      <a:pt x="14" y="18"/>
                    </a:moveTo>
                    <a:cubicBezTo>
                      <a:pt x="14" y="18"/>
                      <a:pt x="14" y="18"/>
                      <a:pt x="14" y="18"/>
                    </a:cubicBezTo>
                    <a:cubicBezTo>
                      <a:pt x="14" y="18"/>
                      <a:pt x="14" y="18"/>
                      <a:pt x="14" y="18"/>
                    </a:cubicBezTo>
                    <a:cubicBezTo>
                      <a:pt x="14" y="31"/>
                      <a:pt x="14" y="31"/>
                      <a:pt x="14" y="31"/>
                    </a:cubicBezTo>
                    <a:cubicBezTo>
                      <a:pt x="8" y="27"/>
                      <a:pt x="8" y="27"/>
                      <a:pt x="8" y="27"/>
                    </a:cubicBezTo>
                    <a:cubicBezTo>
                      <a:pt x="2" y="23"/>
                      <a:pt x="2" y="23"/>
                      <a:pt x="2" y="23"/>
                    </a:cubicBezTo>
                    <a:cubicBezTo>
                      <a:pt x="2" y="11"/>
                      <a:pt x="2" y="11"/>
                      <a:pt x="2" y="11"/>
                    </a:cubicBezTo>
                    <a:cubicBezTo>
                      <a:pt x="2" y="11"/>
                      <a:pt x="2" y="11"/>
                      <a:pt x="2" y="11"/>
                    </a:cubicBezTo>
                    <a:cubicBezTo>
                      <a:pt x="2" y="11"/>
                      <a:pt x="2" y="11"/>
                      <a:pt x="2" y="11"/>
                    </a:cubicBezTo>
                    <a:cubicBezTo>
                      <a:pt x="2" y="11"/>
                      <a:pt x="2" y="7"/>
                      <a:pt x="4" y="6"/>
                    </a:cubicBezTo>
                    <a:cubicBezTo>
                      <a:pt x="5" y="5"/>
                      <a:pt x="6" y="5"/>
                      <a:pt x="8" y="6"/>
                    </a:cubicBezTo>
                    <a:cubicBezTo>
                      <a:pt x="10" y="7"/>
                      <a:pt x="11" y="9"/>
                      <a:pt x="12" y="10"/>
                    </a:cubicBezTo>
                    <a:cubicBezTo>
                      <a:pt x="14" y="14"/>
                      <a:pt x="14" y="18"/>
                      <a:pt x="14" y="18"/>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61" name="Google Shape;661;p5"/>
              <p:cNvSpPr/>
              <p:nvPr/>
            </p:nvSpPr>
            <p:spPr>
              <a:xfrm>
                <a:off x="3467" y="1365"/>
                <a:ext cx="33" cy="73"/>
              </a:xfrm>
              <a:custGeom>
                <a:rect b="b" l="l" r="r" t="t"/>
                <a:pathLst>
                  <a:path extrusionOk="0" h="31" w="14">
                    <a:moveTo>
                      <a:pt x="4" y="0"/>
                    </a:moveTo>
                    <a:cubicBezTo>
                      <a:pt x="4" y="0"/>
                      <a:pt x="2" y="0"/>
                      <a:pt x="0" y="2"/>
                    </a:cubicBezTo>
                    <a:cubicBezTo>
                      <a:pt x="6" y="3"/>
                      <a:pt x="6" y="3"/>
                      <a:pt x="6" y="3"/>
                    </a:cubicBezTo>
                    <a:cubicBezTo>
                      <a:pt x="9" y="6"/>
                      <a:pt x="9" y="6"/>
                      <a:pt x="9" y="6"/>
                    </a:cubicBezTo>
                    <a:cubicBezTo>
                      <a:pt x="11" y="10"/>
                      <a:pt x="11" y="10"/>
                      <a:pt x="11" y="10"/>
                    </a:cubicBezTo>
                    <a:cubicBezTo>
                      <a:pt x="12" y="15"/>
                      <a:pt x="12" y="15"/>
                      <a:pt x="12" y="15"/>
                    </a:cubicBezTo>
                    <a:cubicBezTo>
                      <a:pt x="13" y="31"/>
                      <a:pt x="13" y="31"/>
                      <a:pt x="13" y="31"/>
                    </a:cubicBezTo>
                    <a:cubicBezTo>
                      <a:pt x="14" y="30"/>
                      <a:pt x="14" y="30"/>
                      <a:pt x="14" y="30"/>
                    </a:cubicBezTo>
                    <a:cubicBezTo>
                      <a:pt x="13" y="13"/>
                      <a:pt x="13" y="13"/>
                      <a:pt x="13" y="13"/>
                    </a:cubicBezTo>
                    <a:cubicBezTo>
                      <a:pt x="13" y="13"/>
                      <a:pt x="13" y="6"/>
                      <a:pt x="4" y="0"/>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62" name="Google Shape;662;p5"/>
              <p:cNvSpPr/>
              <p:nvPr/>
            </p:nvSpPr>
            <p:spPr>
              <a:xfrm>
                <a:off x="3462" y="1361"/>
                <a:ext cx="36" cy="77"/>
              </a:xfrm>
              <a:custGeom>
                <a:rect b="b" l="l" r="r" t="t"/>
                <a:pathLst>
                  <a:path extrusionOk="0" h="33" w="15">
                    <a:moveTo>
                      <a:pt x="7" y="4"/>
                    </a:moveTo>
                    <a:cubicBezTo>
                      <a:pt x="0" y="0"/>
                      <a:pt x="0" y="10"/>
                      <a:pt x="0" y="10"/>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4"/>
                    </a:cubicBezTo>
                    <a:close/>
                    <a:moveTo>
                      <a:pt x="14" y="18"/>
                    </a:moveTo>
                    <a:cubicBezTo>
                      <a:pt x="14" y="18"/>
                      <a:pt x="14" y="18"/>
                      <a:pt x="14" y="18"/>
                    </a:cubicBezTo>
                    <a:cubicBezTo>
                      <a:pt x="14" y="18"/>
                      <a:pt x="14" y="18"/>
                      <a:pt x="14" y="18"/>
                    </a:cubicBezTo>
                    <a:cubicBezTo>
                      <a:pt x="14" y="30"/>
                      <a:pt x="14" y="30"/>
                      <a:pt x="14" y="30"/>
                    </a:cubicBezTo>
                    <a:cubicBezTo>
                      <a:pt x="7" y="27"/>
                      <a:pt x="7" y="27"/>
                      <a:pt x="7" y="27"/>
                    </a:cubicBezTo>
                    <a:cubicBezTo>
                      <a:pt x="1" y="23"/>
                      <a:pt x="1" y="23"/>
                      <a:pt x="1" y="23"/>
                    </a:cubicBezTo>
                    <a:cubicBezTo>
                      <a:pt x="1" y="11"/>
                      <a:pt x="1" y="11"/>
                      <a:pt x="1" y="11"/>
                    </a:cubicBezTo>
                    <a:cubicBezTo>
                      <a:pt x="1" y="11"/>
                      <a:pt x="1" y="11"/>
                      <a:pt x="1" y="11"/>
                    </a:cubicBezTo>
                    <a:cubicBezTo>
                      <a:pt x="1" y="11"/>
                      <a:pt x="1" y="11"/>
                      <a:pt x="1" y="11"/>
                    </a:cubicBezTo>
                    <a:cubicBezTo>
                      <a:pt x="1" y="11"/>
                      <a:pt x="1" y="7"/>
                      <a:pt x="3" y="5"/>
                    </a:cubicBezTo>
                    <a:cubicBezTo>
                      <a:pt x="4" y="5"/>
                      <a:pt x="6" y="5"/>
                      <a:pt x="7" y="6"/>
                    </a:cubicBezTo>
                    <a:cubicBezTo>
                      <a:pt x="9" y="7"/>
                      <a:pt x="10" y="8"/>
                      <a:pt x="12" y="10"/>
                    </a:cubicBezTo>
                    <a:cubicBezTo>
                      <a:pt x="14" y="14"/>
                      <a:pt x="14" y="18"/>
                      <a:pt x="14" y="18"/>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63" name="Google Shape;663;p5"/>
              <p:cNvSpPr/>
              <p:nvPr/>
            </p:nvSpPr>
            <p:spPr>
              <a:xfrm>
                <a:off x="3465" y="1372"/>
                <a:ext cx="7" cy="43"/>
              </a:xfrm>
              <a:custGeom>
                <a:rect b="b" l="l" r="r" t="t"/>
                <a:pathLst>
                  <a:path extrusionOk="0" h="18" w="3">
                    <a:moveTo>
                      <a:pt x="1" y="3"/>
                    </a:moveTo>
                    <a:cubicBezTo>
                      <a:pt x="1" y="3"/>
                      <a:pt x="0" y="5"/>
                      <a:pt x="0" y="5"/>
                    </a:cubicBezTo>
                    <a:cubicBezTo>
                      <a:pt x="0" y="6"/>
                      <a:pt x="0" y="6"/>
                      <a:pt x="0" y="6"/>
                    </a:cubicBezTo>
                    <a:cubicBezTo>
                      <a:pt x="0" y="18"/>
                      <a:pt x="0" y="18"/>
                      <a:pt x="0" y="18"/>
                    </a:cubicBezTo>
                    <a:cubicBezTo>
                      <a:pt x="2" y="17"/>
                      <a:pt x="2" y="17"/>
                      <a:pt x="2" y="17"/>
                    </a:cubicBezTo>
                    <a:cubicBezTo>
                      <a:pt x="2" y="11"/>
                      <a:pt x="2" y="11"/>
                      <a:pt x="2" y="11"/>
                    </a:cubicBezTo>
                    <a:cubicBezTo>
                      <a:pt x="2" y="6"/>
                      <a:pt x="2" y="6"/>
                      <a:pt x="2" y="6"/>
                    </a:cubicBezTo>
                    <a:cubicBezTo>
                      <a:pt x="2" y="6"/>
                      <a:pt x="2" y="2"/>
                      <a:pt x="3" y="0"/>
                    </a:cubicBezTo>
                    <a:cubicBezTo>
                      <a:pt x="3" y="0"/>
                      <a:pt x="1" y="0"/>
                      <a:pt x="1"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64" name="Google Shape;664;p5"/>
              <p:cNvSpPr/>
              <p:nvPr/>
            </p:nvSpPr>
            <p:spPr>
              <a:xfrm>
                <a:off x="3465" y="1412"/>
                <a:ext cx="30" cy="19"/>
              </a:xfrm>
              <a:custGeom>
                <a:rect b="b" l="l" r="r" t="t"/>
                <a:pathLst>
                  <a:path extrusionOk="0" h="19" w="30">
                    <a:moveTo>
                      <a:pt x="0" y="3"/>
                    </a:moveTo>
                    <a:lnTo>
                      <a:pt x="30" y="19"/>
                    </a:lnTo>
                    <a:lnTo>
                      <a:pt x="30" y="17"/>
                    </a:lnTo>
                    <a:lnTo>
                      <a:pt x="4" y="0"/>
                    </a:lnTo>
                    <a:lnTo>
                      <a:pt x="0" y="3"/>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65" name="Google Shape;665;p5"/>
              <p:cNvSpPr/>
              <p:nvPr/>
            </p:nvSpPr>
            <p:spPr>
              <a:xfrm>
                <a:off x="3311" y="1174"/>
                <a:ext cx="36" cy="76"/>
              </a:xfrm>
              <a:custGeom>
                <a:rect b="b" l="l" r="r" t="t"/>
                <a:pathLst>
                  <a:path extrusionOk="0" h="32" w="15">
                    <a:moveTo>
                      <a:pt x="7" y="4"/>
                    </a:moveTo>
                    <a:cubicBezTo>
                      <a:pt x="0" y="0"/>
                      <a:pt x="0" y="10"/>
                      <a:pt x="0" y="10"/>
                    </a:cubicBezTo>
                    <a:cubicBezTo>
                      <a:pt x="0" y="24"/>
                      <a:pt x="0" y="24"/>
                      <a:pt x="0" y="24"/>
                    </a:cubicBezTo>
                    <a:cubicBezTo>
                      <a:pt x="7" y="28"/>
                      <a:pt x="7" y="28"/>
                      <a:pt x="7" y="28"/>
                    </a:cubicBezTo>
                    <a:cubicBezTo>
                      <a:pt x="15" y="32"/>
                      <a:pt x="15" y="32"/>
                      <a:pt x="15" y="32"/>
                    </a:cubicBezTo>
                    <a:cubicBezTo>
                      <a:pt x="15" y="19"/>
                      <a:pt x="15" y="19"/>
                      <a:pt x="15" y="19"/>
                    </a:cubicBezTo>
                    <a:cubicBezTo>
                      <a:pt x="15" y="19"/>
                      <a:pt x="15" y="8"/>
                      <a:pt x="7" y="4"/>
                    </a:cubicBezTo>
                    <a:close/>
                    <a:moveTo>
                      <a:pt x="14" y="18"/>
                    </a:moveTo>
                    <a:cubicBezTo>
                      <a:pt x="14" y="18"/>
                      <a:pt x="14" y="18"/>
                      <a:pt x="14" y="18"/>
                    </a:cubicBezTo>
                    <a:cubicBezTo>
                      <a:pt x="14" y="18"/>
                      <a:pt x="14" y="18"/>
                      <a:pt x="14" y="18"/>
                    </a:cubicBezTo>
                    <a:cubicBezTo>
                      <a:pt x="14" y="30"/>
                      <a:pt x="14" y="30"/>
                      <a:pt x="14" y="30"/>
                    </a:cubicBezTo>
                    <a:cubicBezTo>
                      <a:pt x="7" y="26"/>
                      <a:pt x="7" y="26"/>
                      <a:pt x="7" y="26"/>
                    </a:cubicBezTo>
                    <a:cubicBezTo>
                      <a:pt x="1" y="23"/>
                      <a:pt x="1" y="23"/>
                      <a:pt x="1" y="23"/>
                    </a:cubicBezTo>
                    <a:cubicBezTo>
                      <a:pt x="1" y="11"/>
                      <a:pt x="1" y="11"/>
                      <a:pt x="1" y="11"/>
                    </a:cubicBezTo>
                    <a:cubicBezTo>
                      <a:pt x="1" y="11"/>
                      <a:pt x="1" y="11"/>
                      <a:pt x="1" y="11"/>
                    </a:cubicBezTo>
                    <a:cubicBezTo>
                      <a:pt x="1" y="11"/>
                      <a:pt x="1" y="11"/>
                      <a:pt x="1" y="11"/>
                    </a:cubicBezTo>
                    <a:cubicBezTo>
                      <a:pt x="1" y="11"/>
                      <a:pt x="1" y="6"/>
                      <a:pt x="3" y="5"/>
                    </a:cubicBezTo>
                    <a:cubicBezTo>
                      <a:pt x="4" y="4"/>
                      <a:pt x="6" y="5"/>
                      <a:pt x="7" y="6"/>
                    </a:cubicBezTo>
                    <a:cubicBezTo>
                      <a:pt x="9" y="7"/>
                      <a:pt x="10" y="8"/>
                      <a:pt x="12" y="10"/>
                    </a:cubicBezTo>
                    <a:cubicBezTo>
                      <a:pt x="14" y="13"/>
                      <a:pt x="14" y="18"/>
                      <a:pt x="14" y="18"/>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66" name="Google Shape;666;p5"/>
              <p:cNvSpPr/>
              <p:nvPr/>
            </p:nvSpPr>
            <p:spPr>
              <a:xfrm>
                <a:off x="3314" y="1182"/>
                <a:ext cx="33" cy="70"/>
              </a:xfrm>
              <a:custGeom>
                <a:rect b="b" l="l" r="r" t="t"/>
                <a:pathLst>
                  <a:path extrusionOk="0" h="30" w="14">
                    <a:moveTo>
                      <a:pt x="3" y="0"/>
                    </a:moveTo>
                    <a:cubicBezTo>
                      <a:pt x="3" y="0"/>
                      <a:pt x="2" y="0"/>
                      <a:pt x="0" y="1"/>
                    </a:cubicBezTo>
                    <a:cubicBezTo>
                      <a:pt x="5" y="3"/>
                      <a:pt x="5" y="3"/>
                      <a:pt x="5" y="3"/>
                    </a:cubicBezTo>
                    <a:cubicBezTo>
                      <a:pt x="9" y="6"/>
                      <a:pt x="9" y="6"/>
                      <a:pt x="9" y="6"/>
                    </a:cubicBezTo>
                    <a:cubicBezTo>
                      <a:pt x="11" y="9"/>
                      <a:pt x="11" y="9"/>
                      <a:pt x="11" y="9"/>
                    </a:cubicBezTo>
                    <a:cubicBezTo>
                      <a:pt x="12" y="15"/>
                      <a:pt x="12" y="15"/>
                      <a:pt x="12" y="15"/>
                    </a:cubicBezTo>
                    <a:cubicBezTo>
                      <a:pt x="13" y="30"/>
                      <a:pt x="13" y="30"/>
                      <a:pt x="13" y="30"/>
                    </a:cubicBezTo>
                    <a:cubicBezTo>
                      <a:pt x="14" y="29"/>
                      <a:pt x="14" y="29"/>
                      <a:pt x="14" y="29"/>
                    </a:cubicBezTo>
                    <a:cubicBezTo>
                      <a:pt x="13" y="12"/>
                      <a:pt x="13" y="12"/>
                      <a:pt x="13" y="12"/>
                    </a:cubicBezTo>
                    <a:cubicBezTo>
                      <a:pt x="13" y="12"/>
                      <a:pt x="13" y="5"/>
                      <a:pt x="3" y="0"/>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67" name="Google Shape;667;p5"/>
              <p:cNvSpPr/>
              <p:nvPr/>
            </p:nvSpPr>
            <p:spPr>
              <a:xfrm>
                <a:off x="3307" y="1174"/>
                <a:ext cx="37" cy="78"/>
              </a:xfrm>
              <a:custGeom>
                <a:rect b="b" l="l" r="r" t="t"/>
                <a:pathLst>
                  <a:path extrusionOk="0" h="33" w="16">
                    <a:moveTo>
                      <a:pt x="8" y="5"/>
                    </a:moveTo>
                    <a:cubicBezTo>
                      <a:pt x="0" y="0"/>
                      <a:pt x="0" y="11"/>
                      <a:pt x="0" y="11"/>
                    </a:cubicBezTo>
                    <a:cubicBezTo>
                      <a:pt x="0" y="25"/>
                      <a:pt x="0" y="25"/>
                      <a:pt x="0" y="25"/>
                    </a:cubicBezTo>
                    <a:cubicBezTo>
                      <a:pt x="8" y="29"/>
                      <a:pt x="8" y="29"/>
                      <a:pt x="8" y="29"/>
                    </a:cubicBezTo>
                    <a:cubicBezTo>
                      <a:pt x="16" y="33"/>
                      <a:pt x="16" y="33"/>
                      <a:pt x="16" y="33"/>
                    </a:cubicBezTo>
                    <a:cubicBezTo>
                      <a:pt x="16" y="19"/>
                      <a:pt x="16" y="19"/>
                      <a:pt x="16" y="19"/>
                    </a:cubicBezTo>
                    <a:cubicBezTo>
                      <a:pt x="16" y="19"/>
                      <a:pt x="16" y="9"/>
                      <a:pt x="8" y="5"/>
                    </a:cubicBezTo>
                    <a:close/>
                    <a:moveTo>
                      <a:pt x="14" y="19"/>
                    </a:moveTo>
                    <a:cubicBezTo>
                      <a:pt x="14" y="19"/>
                      <a:pt x="14" y="19"/>
                      <a:pt x="14" y="19"/>
                    </a:cubicBezTo>
                    <a:cubicBezTo>
                      <a:pt x="14" y="19"/>
                      <a:pt x="14" y="19"/>
                      <a:pt x="14" y="19"/>
                    </a:cubicBezTo>
                    <a:cubicBezTo>
                      <a:pt x="14" y="31"/>
                      <a:pt x="14" y="31"/>
                      <a:pt x="14" y="31"/>
                    </a:cubicBezTo>
                    <a:cubicBezTo>
                      <a:pt x="8" y="27"/>
                      <a:pt x="8" y="27"/>
                      <a:pt x="8" y="27"/>
                    </a:cubicBezTo>
                    <a:cubicBezTo>
                      <a:pt x="2" y="24"/>
                      <a:pt x="2" y="24"/>
                      <a:pt x="2" y="24"/>
                    </a:cubicBezTo>
                    <a:cubicBezTo>
                      <a:pt x="2" y="12"/>
                      <a:pt x="2" y="12"/>
                      <a:pt x="2" y="12"/>
                    </a:cubicBezTo>
                    <a:cubicBezTo>
                      <a:pt x="2" y="12"/>
                      <a:pt x="2" y="12"/>
                      <a:pt x="2" y="12"/>
                    </a:cubicBezTo>
                    <a:cubicBezTo>
                      <a:pt x="2" y="12"/>
                      <a:pt x="2" y="12"/>
                      <a:pt x="2" y="12"/>
                    </a:cubicBezTo>
                    <a:cubicBezTo>
                      <a:pt x="2" y="11"/>
                      <a:pt x="2" y="7"/>
                      <a:pt x="4" y="6"/>
                    </a:cubicBezTo>
                    <a:cubicBezTo>
                      <a:pt x="5" y="5"/>
                      <a:pt x="6" y="6"/>
                      <a:pt x="8" y="6"/>
                    </a:cubicBezTo>
                    <a:cubicBezTo>
                      <a:pt x="10" y="7"/>
                      <a:pt x="11" y="9"/>
                      <a:pt x="12" y="11"/>
                    </a:cubicBezTo>
                    <a:cubicBezTo>
                      <a:pt x="14" y="14"/>
                      <a:pt x="14" y="19"/>
                      <a:pt x="14" y="19"/>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68" name="Google Shape;668;p5"/>
              <p:cNvSpPr/>
              <p:nvPr/>
            </p:nvSpPr>
            <p:spPr>
              <a:xfrm>
                <a:off x="3311" y="1189"/>
                <a:ext cx="7" cy="42"/>
              </a:xfrm>
              <a:custGeom>
                <a:rect b="b" l="l" r="r" t="t"/>
                <a:pathLst>
                  <a:path extrusionOk="0" h="18" w="3">
                    <a:moveTo>
                      <a:pt x="0" y="3"/>
                    </a:moveTo>
                    <a:cubicBezTo>
                      <a:pt x="0" y="3"/>
                      <a:pt x="0" y="4"/>
                      <a:pt x="0" y="5"/>
                    </a:cubicBezTo>
                    <a:cubicBezTo>
                      <a:pt x="0" y="6"/>
                      <a:pt x="0" y="6"/>
                      <a:pt x="0" y="6"/>
                    </a:cubicBezTo>
                    <a:cubicBezTo>
                      <a:pt x="0" y="18"/>
                      <a:pt x="0" y="18"/>
                      <a:pt x="0" y="18"/>
                    </a:cubicBezTo>
                    <a:cubicBezTo>
                      <a:pt x="1" y="17"/>
                      <a:pt x="1" y="17"/>
                      <a:pt x="1" y="17"/>
                    </a:cubicBezTo>
                    <a:cubicBezTo>
                      <a:pt x="1" y="11"/>
                      <a:pt x="1" y="11"/>
                      <a:pt x="1" y="11"/>
                    </a:cubicBezTo>
                    <a:cubicBezTo>
                      <a:pt x="1" y="5"/>
                      <a:pt x="1" y="5"/>
                      <a:pt x="1" y="5"/>
                    </a:cubicBezTo>
                    <a:cubicBezTo>
                      <a:pt x="1" y="5"/>
                      <a:pt x="1" y="1"/>
                      <a:pt x="3" y="0"/>
                    </a:cubicBezTo>
                    <a:cubicBezTo>
                      <a:pt x="3" y="0"/>
                      <a:pt x="1" y="0"/>
                      <a:pt x="0"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69" name="Google Shape;669;p5"/>
              <p:cNvSpPr/>
              <p:nvPr/>
            </p:nvSpPr>
            <p:spPr>
              <a:xfrm>
                <a:off x="3311" y="1229"/>
                <a:ext cx="29" cy="19"/>
              </a:xfrm>
              <a:custGeom>
                <a:rect b="b" l="l" r="r" t="t"/>
                <a:pathLst>
                  <a:path extrusionOk="0" h="19" w="29">
                    <a:moveTo>
                      <a:pt x="0" y="2"/>
                    </a:moveTo>
                    <a:lnTo>
                      <a:pt x="29" y="19"/>
                    </a:lnTo>
                    <a:lnTo>
                      <a:pt x="29" y="14"/>
                    </a:lnTo>
                    <a:lnTo>
                      <a:pt x="3" y="0"/>
                    </a:lnTo>
                    <a:lnTo>
                      <a:pt x="0" y="2"/>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70" name="Google Shape;670;p5"/>
              <p:cNvSpPr/>
              <p:nvPr/>
            </p:nvSpPr>
            <p:spPr>
              <a:xfrm>
                <a:off x="3394" y="1222"/>
                <a:ext cx="35" cy="77"/>
              </a:xfrm>
              <a:custGeom>
                <a:rect b="b" l="l" r="r" t="t"/>
                <a:pathLst>
                  <a:path extrusionOk="0" h="33" w="15">
                    <a:moveTo>
                      <a:pt x="8" y="4"/>
                    </a:moveTo>
                    <a:cubicBezTo>
                      <a:pt x="0" y="0"/>
                      <a:pt x="0" y="10"/>
                      <a:pt x="0" y="10"/>
                    </a:cubicBezTo>
                    <a:cubicBezTo>
                      <a:pt x="0" y="24"/>
                      <a:pt x="0" y="24"/>
                      <a:pt x="0" y="24"/>
                    </a:cubicBezTo>
                    <a:cubicBezTo>
                      <a:pt x="8" y="28"/>
                      <a:pt x="8" y="28"/>
                      <a:pt x="8" y="28"/>
                    </a:cubicBezTo>
                    <a:cubicBezTo>
                      <a:pt x="15" y="33"/>
                      <a:pt x="15" y="33"/>
                      <a:pt x="15" y="33"/>
                    </a:cubicBezTo>
                    <a:cubicBezTo>
                      <a:pt x="15" y="19"/>
                      <a:pt x="15" y="19"/>
                      <a:pt x="15" y="19"/>
                    </a:cubicBezTo>
                    <a:cubicBezTo>
                      <a:pt x="15" y="19"/>
                      <a:pt x="15" y="9"/>
                      <a:pt x="8" y="4"/>
                    </a:cubicBezTo>
                    <a:close/>
                    <a:moveTo>
                      <a:pt x="14" y="18"/>
                    </a:moveTo>
                    <a:cubicBezTo>
                      <a:pt x="14" y="18"/>
                      <a:pt x="14" y="18"/>
                      <a:pt x="14" y="18"/>
                    </a:cubicBezTo>
                    <a:cubicBezTo>
                      <a:pt x="14" y="18"/>
                      <a:pt x="14" y="18"/>
                      <a:pt x="14" y="18"/>
                    </a:cubicBezTo>
                    <a:cubicBezTo>
                      <a:pt x="14" y="30"/>
                      <a:pt x="14" y="30"/>
                      <a:pt x="14" y="30"/>
                    </a:cubicBezTo>
                    <a:cubicBezTo>
                      <a:pt x="8" y="27"/>
                      <a:pt x="8" y="27"/>
                      <a:pt x="8" y="27"/>
                    </a:cubicBezTo>
                    <a:cubicBezTo>
                      <a:pt x="2" y="23"/>
                      <a:pt x="2" y="23"/>
                      <a:pt x="2" y="23"/>
                    </a:cubicBezTo>
                    <a:cubicBezTo>
                      <a:pt x="2" y="11"/>
                      <a:pt x="2" y="11"/>
                      <a:pt x="2" y="11"/>
                    </a:cubicBezTo>
                    <a:cubicBezTo>
                      <a:pt x="2" y="11"/>
                      <a:pt x="2" y="11"/>
                      <a:pt x="2" y="11"/>
                    </a:cubicBezTo>
                    <a:cubicBezTo>
                      <a:pt x="2" y="11"/>
                      <a:pt x="2" y="11"/>
                      <a:pt x="2" y="11"/>
                    </a:cubicBezTo>
                    <a:cubicBezTo>
                      <a:pt x="2" y="11"/>
                      <a:pt x="2" y="7"/>
                      <a:pt x="4" y="5"/>
                    </a:cubicBezTo>
                    <a:cubicBezTo>
                      <a:pt x="5" y="5"/>
                      <a:pt x="6" y="5"/>
                      <a:pt x="8" y="6"/>
                    </a:cubicBezTo>
                    <a:cubicBezTo>
                      <a:pt x="9" y="7"/>
                      <a:pt x="11" y="8"/>
                      <a:pt x="12" y="10"/>
                    </a:cubicBezTo>
                    <a:cubicBezTo>
                      <a:pt x="14" y="14"/>
                      <a:pt x="14" y="18"/>
                      <a:pt x="14" y="18"/>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71" name="Google Shape;671;p5"/>
              <p:cNvSpPr/>
              <p:nvPr/>
            </p:nvSpPr>
            <p:spPr>
              <a:xfrm>
                <a:off x="3396" y="1229"/>
                <a:ext cx="33" cy="73"/>
              </a:xfrm>
              <a:custGeom>
                <a:rect b="b" l="l" r="r" t="t"/>
                <a:pathLst>
                  <a:path extrusionOk="0" h="31" w="14">
                    <a:moveTo>
                      <a:pt x="3" y="0"/>
                    </a:moveTo>
                    <a:cubicBezTo>
                      <a:pt x="3" y="0"/>
                      <a:pt x="2" y="0"/>
                      <a:pt x="0" y="2"/>
                    </a:cubicBezTo>
                    <a:cubicBezTo>
                      <a:pt x="6" y="3"/>
                      <a:pt x="6" y="3"/>
                      <a:pt x="6" y="3"/>
                    </a:cubicBezTo>
                    <a:cubicBezTo>
                      <a:pt x="9" y="6"/>
                      <a:pt x="9" y="6"/>
                      <a:pt x="9" y="6"/>
                    </a:cubicBezTo>
                    <a:cubicBezTo>
                      <a:pt x="11" y="10"/>
                      <a:pt x="11" y="10"/>
                      <a:pt x="11" y="10"/>
                    </a:cubicBezTo>
                    <a:cubicBezTo>
                      <a:pt x="12" y="15"/>
                      <a:pt x="12" y="15"/>
                      <a:pt x="12" y="15"/>
                    </a:cubicBezTo>
                    <a:cubicBezTo>
                      <a:pt x="13" y="31"/>
                      <a:pt x="13" y="31"/>
                      <a:pt x="13" y="31"/>
                    </a:cubicBezTo>
                    <a:cubicBezTo>
                      <a:pt x="14" y="30"/>
                      <a:pt x="14" y="30"/>
                      <a:pt x="14" y="30"/>
                    </a:cubicBezTo>
                    <a:cubicBezTo>
                      <a:pt x="13" y="12"/>
                      <a:pt x="13" y="12"/>
                      <a:pt x="13" y="12"/>
                    </a:cubicBezTo>
                    <a:cubicBezTo>
                      <a:pt x="13" y="12"/>
                      <a:pt x="13" y="6"/>
                      <a:pt x="3" y="0"/>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72" name="Google Shape;672;p5"/>
              <p:cNvSpPr/>
              <p:nvPr/>
            </p:nvSpPr>
            <p:spPr>
              <a:xfrm>
                <a:off x="3391" y="1224"/>
                <a:ext cx="36" cy="78"/>
              </a:xfrm>
              <a:custGeom>
                <a:rect b="b" l="l" r="r" t="t"/>
                <a:pathLst>
                  <a:path extrusionOk="0" h="33" w="15">
                    <a:moveTo>
                      <a:pt x="7" y="4"/>
                    </a:moveTo>
                    <a:cubicBezTo>
                      <a:pt x="0" y="0"/>
                      <a:pt x="0" y="10"/>
                      <a:pt x="0" y="10"/>
                    </a:cubicBezTo>
                    <a:cubicBezTo>
                      <a:pt x="0" y="24"/>
                      <a:pt x="0" y="24"/>
                      <a:pt x="0" y="24"/>
                    </a:cubicBezTo>
                    <a:cubicBezTo>
                      <a:pt x="7" y="28"/>
                      <a:pt x="7" y="28"/>
                      <a:pt x="7" y="28"/>
                    </a:cubicBezTo>
                    <a:cubicBezTo>
                      <a:pt x="15" y="33"/>
                      <a:pt x="15" y="33"/>
                      <a:pt x="15" y="33"/>
                    </a:cubicBezTo>
                    <a:cubicBezTo>
                      <a:pt x="15" y="19"/>
                      <a:pt x="15" y="19"/>
                      <a:pt x="15" y="19"/>
                    </a:cubicBezTo>
                    <a:cubicBezTo>
                      <a:pt x="15" y="19"/>
                      <a:pt x="15" y="9"/>
                      <a:pt x="7" y="4"/>
                    </a:cubicBezTo>
                    <a:close/>
                    <a:moveTo>
                      <a:pt x="13" y="18"/>
                    </a:moveTo>
                    <a:cubicBezTo>
                      <a:pt x="13" y="18"/>
                      <a:pt x="13" y="18"/>
                      <a:pt x="13" y="18"/>
                    </a:cubicBezTo>
                    <a:cubicBezTo>
                      <a:pt x="13" y="18"/>
                      <a:pt x="13" y="18"/>
                      <a:pt x="13" y="18"/>
                    </a:cubicBezTo>
                    <a:cubicBezTo>
                      <a:pt x="13" y="30"/>
                      <a:pt x="13" y="30"/>
                      <a:pt x="13" y="30"/>
                    </a:cubicBezTo>
                    <a:cubicBezTo>
                      <a:pt x="7" y="27"/>
                      <a:pt x="7" y="27"/>
                      <a:pt x="7" y="27"/>
                    </a:cubicBezTo>
                    <a:cubicBezTo>
                      <a:pt x="1" y="23"/>
                      <a:pt x="1" y="23"/>
                      <a:pt x="1" y="23"/>
                    </a:cubicBezTo>
                    <a:cubicBezTo>
                      <a:pt x="1" y="11"/>
                      <a:pt x="1" y="11"/>
                      <a:pt x="1" y="11"/>
                    </a:cubicBezTo>
                    <a:cubicBezTo>
                      <a:pt x="1" y="11"/>
                      <a:pt x="1" y="11"/>
                      <a:pt x="1" y="11"/>
                    </a:cubicBezTo>
                    <a:cubicBezTo>
                      <a:pt x="1" y="11"/>
                      <a:pt x="1" y="11"/>
                      <a:pt x="1" y="11"/>
                    </a:cubicBezTo>
                    <a:cubicBezTo>
                      <a:pt x="1" y="11"/>
                      <a:pt x="1" y="6"/>
                      <a:pt x="3" y="5"/>
                    </a:cubicBezTo>
                    <a:cubicBezTo>
                      <a:pt x="4" y="5"/>
                      <a:pt x="6" y="5"/>
                      <a:pt x="7" y="6"/>
                    </a:cubicBezTo>
                    <a:cubicBezTo>
                      <a:pt x="9" y="7"/>
                      <a:pt x="10" y="8"/>
                      <a:pt x="11" y="10"/>
                    </a:cubicBezTo>
                    <a:cubicBezTo>
                      <a:pt x="13" y="14"/>
                      <a:pt x="13" y="18"/>
                      <a:pt x="13" y="18"/>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73" name="Google Shape;673;p5"/>
              <p:cNvSpPr/>
              <p:nvPr/>
            </p:nvSpPr>
            <p:spPr>
              <a:xfrm>
                <a:off x="3394" y="1236"/>
                <a:ext cx="7" cy="42"/>
              </a:xfrm>
              <a:custGeom>
                <a:rect b="b" l="l" r="r" t="t"/>
                <a:pathLst>
                  <a:path extrusionOk="0" h="18" w="3">
                    <a:moveTo>
                      <a:pt x="1" y="3"/>
                    </a:moveTo>
                    <a:cubicBezTo>
                      <a:pt x="1" y="3"/>
                      <a:pt x="0" y="4"/>
                      <a:pt x="0" y="5"/>
                    </a:cubicBezTo>
                    <a:cubicBezTo>
                      <a:pt x="0" y="6"/>
                      <a:pt x="0" y="6"/>
                      <a:pt x="0" y="6"/>
                    </a:cubicBezTo>
                    <a:cubicBezTo>
                      <a:pt x="0" y="18"/>
                      <a:pt x="0" y="18"/>
                      <a:pt x="0" y="18"/>
                    </a:cubicBezTo>
                    <a:cubicBezTo>
                      <a:pt x="2" y="17"/>
                      <a:pt x="2" y="17"/>
                      <a:pt x="2" y="17"/>
                    </a:cubicBezTo>
                    <a:cubicBezTo>
                      <a:pt x="2" y="11"/>
                      <a:pt x="2" y="11"/>
                      <a:pt x="2" y="11"/>
                    </a:cubicBezTo>
                    <a:cubicBezTo>
                      <a:pt x="2" y="5"/>
                      <a:pt x="2" y="5"/>
                      <a:pt x="2" y="5"/>
                    </a:cubicBezTo>
                    <a:cubicBezTo>
                      <a:pt x="2" y="5"/>
                      <a:pt x="1" y="2"/>
                      <a:pt x="3" y="0"/>
                    </a:cubicBezTo>
                    <a:cubicBezTo>
                      <a:pt x="3" y="0"/>
                      <a:pt x="1" y="0"/>
                      <a:pt x="1"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74" name="Google Shape;674;p5"/>
              <p:cNvSpPr/>
              <p:nvPr/>
            </p:nvSpPr>
            <p:spPr>
              <a:xfrm>
                <a:off x="3394" y="1276"/>
                <a:ext cx="28" cy="19"/>
              </a:xfrm>
              <a:custGeom>
                <a:rect b="b" l="l" r="r" t="t"/>
                <a:pathLst>
                  <a:path extrusionOk="0" h="19" w="28">
                    <a:moveTo>
                      <a:pt x="0" y="2"/>
                    </a:moveTo>
                    <a:lnTo>
                      <a:pt x="28" y="19"/>
                    </a:lnTo>
                    <a:lnTo>
                      <a:pt x="28" y="16"/>
                    </a:lnTo>
                    <a:lnTo>
                      <a:pt x="4" y="0"/>
                    </a:lnTo>
                    <a:lnTo>
                      <a:pt x="0" y="2"/>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75" name="Google Shape;675;p5"/>
              <p:cNvSpPr/>
              <p:nvPr/>
            </p:nvSpPr>
            <p:spPr>
              <a:xfrm>
                <a:off x="3465" y="1262"/>
                <a:ext cx="37" cy="77"/>
              </a:xfrm>
              <a:custGeom>
                <a:rect b="b" l="l" r="r" t="t"/>
                <a:pathLst>
                  <a:path extrusionOk="0" h="33" w="16">
                    <a:moveTo>
                      <a:pt x="8" y="5"/>
                    </a:moveTo>
                    <a:cubicBezTo>
                      <a:pt x="0" y="0"/>
                      <a:pt x="0" y="11"/>
                      <a:pt x="0" y="11"/>
                    </a:cubicBezTo>
                    <a:cubicBezTo>
                      <a:pt x="0" y="24"/>
                      <a:pt x="0" y="24"/>
                      <a:pt x="0" y="24"/>
                    </a:cubicBezTo>
                    <a:cubicBezTo>
                      <a:pt x="8" y="29"/>
                      <a:pt x="8" y="29"/>
                      <a:pt x="8" y="29"/>
                    </a:cubicBezTo>
                    <a:cubicBezTo>
                      <a:pt x="15" y="33"/>
                      <a:pt x="15" y="33"/>
                      <a:pt x="15" y="33"/>
                    </a:cubicBezTo>
                    <a:cubicBezTo>
                      <a:pt x="15" y="19"/>
                      <a:pt x="15" y="19"/>
                      <a:pt x="15" y="19"/>
                    </a:cubicBezTo>
                    <a:cubicBezTo>
                      <a:pt x="15" y="19"/>
                      <a:pt x="16" y="9"/>
                      <a:pt x="8" y="5"/>
                    </a:cubicBezTo>
                    <a:close/>
                    <a:moveTo>
                      <a:pt x="14" y="19"/>
                    </a:moveTo>
                    <a:cubicBezTo>
                      <a:pt x="14" y="19"/>
                      <a:pt x="14" y="19"/>
                      <a:pt x="14" y="19"/>
                    </a:cubicBezTo>
                    <a:cubicBezTo>
                      <a:pt x="14" y="19"/>
                      <a:pt x="14" y="19"/>
                      <a:pt x="14" y="19"/>
                    </a:cubicBezTo>
                    <a:cubicBezTo>
                      <a:pt x="14" y="31"/>
                      <a:pt x="14" y="31"/>
                      <a:pt x="14" y="31"/>
                    </a:cubicBezTo>
                    <a:cubicBezTo>
                      <a:pt x="8" y="27"/>
                      <a:pt x="8" y="27"/>
                      <a:pt x="8" y="27"/>
                    </a:cubicBezTo>
                    <a:cubicBezTo>
                      <a:pt x="2" y="24"/>
                      <a:pt x="2" y="24"/>
                      <a:pt x="2" y="24"/>
                    </a:cubicBezTo>
                    <a:cubicBezTo>
                      <a:pt x="2" y="11"/>
                      <a:pt x="2" y="11"/>
                      <a:pt x="2" y="11"/>
                    </a:cubicBezTo>
                    <a:cubicBezTo>
                      <a:pt x="2" y="11"/>
                      <a:pt x="2" y="11"/>
                      <a:pt x="2" y="11"/>
                    </a:cubicBezTo>
                    <a:cubicBezTo>
                      <a:pt x="2" y="11"/>
                      <a:pt x="2" y="11"/>
                      <a:pt x="2" y="11"/>
                    </a:cubicBezTo>
                    <a:cubicBezTo>
                      <a:pt x="2" y="11"/>
                      <a:pt x="2" y="7"/>
                      <a:pt x="4" y="6"/>
                    </a:cubicBezTo>
                    <a:cubicBezTo>
                      <a:pt x="5" y="5"/>
                      <a:pt x="6" y="5"/>
                      <a:pt x="8" y="6"/>
                    </a:cubicBezTo>
                    <a:cubicBezTo>
                      <a:pt x="10" y="7"/>
                      <a:pt x="11" y="9"/>
                      <a:pt x="12" y="10"/>
                    </a:cubicBezTo>
                    <a:cubicBezTo>
                      <a:pt x="14" y="14"/>
                      <a:pt x="14" y="18"/>
                      <a:pt x="14" y="19"/>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76" name="Google Shape;676;p5"/>
              <p:cNvSpPr/>
              <p:nvPr/>
            </p:nvSpPr>
            <p:spPr>
              <a:xfrm>
                <a:off x="3467" y="1269"/>
                <a:ext cx="33" cy="73"/>
              </a:xfrm>
              <a:custGeom>
                <a:rect b="b" l="l" r="r" t="t"/>
                <a:pathLst>
                  <a:path extrusionOk="0" h="31" w="14">
                    <a:moveTo>
                      <a:pt x="4" y="1"/>
                    </a:moveTo>
                    <a:cubicBezTo>
                      <a:pt x="4" y="1"/>
                      <a:pt x="2" y="0"/>
                      <a:pt x="0" y="2"/>
                    </a:cubicBezTo>
                    <a:cubicBezTo>
                      <a:pt x="6" y="4"/>
                      <a:pt x="6" y="4"/>
                      <a:pt x="6" y="4"/>
                    </a:cubicBezTo>
                    <a:cubicBezTo>
                      <a:pt x="9" y="7"/>
                      <a:pt x="9" y="7"/>
                      <a:pt x="9" y="7"/>
                    </a:cubicBezTo>
                    <a:cubicBezTo>
                      <a:pt x="11" y="10"/>
                      <a:pt x="11" y="10"/>
                      <a:pt x="11" y="10"/>
                    </a:cubicBezTo>
                    <a:cubicBezTo>
                      <a:pt x="12" y="15"/>
                      <a:pt x="12" y="15"/>
                      <a:pt x="12" y="15"/>
                    </a:cubicBezTo>
                    <a:cubicBezTo>
                      <a:pt x="13" y="31"/>
                      <a:pt x="13" y="31"/>
                      <a:pt x="13" y="31"/>
                    </a:cubicBezTo>
                    <a:cubicBezTo>
                      <a:pt x="14" y="30"/>
                      <a:pt x="14" y="30"/>
                      <a:pt x="14" y="30"/>
                    </a:cubicBezTo>
                    <a:cubicBezTo>
                      <a:pt x="13" y="13"/>
                      <a:pt x="13" y="13"/>
                      <a:pt x="13" y="13"/>
                    </a:cubicBezTo>
                    <a:cubicBezTo>
                      <a:pt x="13" y="13"/>
                      <a:pt x="13" y="6"/>
                      <a:pt x="4" y="1"/>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77" name="Google Shape;677;p5"/>
              <p:cNvSpPr/>
              <p:nvPr/>
            </p:nvSpPr>
            <p:spPr>
              <a:xfrm>
                <a:off x="3462" y="1264"/>
                <a:ext cx="36" cy="78"/>
              </a:xfrm>
              <a:custGeom>
                <a:rect b="b" l="l" r="r" t="t"/>
                <a:pathLst>
                  <a:path extrusionOk="0" h="33" w="15">
                    <a:moveTo>
                      <a:pt x="7" y="5"/>
                    </a:moveTo>
                    <a:cubicBezTo>
                      <a:pt x="0" y="0"/>
                      <a:pt x="0" y="10"/>
                      <a:pt x="0" y="10"/>
                    </a:cubicBezTo>
                    <a:cubicBezTo>
                      <a:pt x="0" y="24"/>
                      <a:pt x="0" y="24"/>
                      <a:pt x="0" y="24"/>
                    </a:cubicBezTo>
                    <a:cubicBezTo>
                      <a:pt x="7" y="29"/>
                      <a:pt x="7" y="29"/>
                      <a:pt x="7" y="29"/>
                    </a:cubicBezTo>
                    <a:cubicBezTo>
                      <a:pt x="15" y="33"/>
                      <a:pt x="15" y="33"/>
                      <a:pt x="15" y="33"/>
                    </a:cubicBezTo>
                    <a:cubicBezTo>
                      <a:pt x="15" y="19"/>
                      <a:pt x="15" y="19"/>
                      <a:pt x="15" y="19"/>
                    </a:cubicBezTo>
                    <a:cubicBezTo>
                      <a:pt x="15" y="19"/>
                      <a:pt x="15" y="9"/>
                      <a:pt x="7" y="5"/>
                    </a:cubicBezTo>
                    <a:close/>
                    <a:moveTo>
                      <a:pt x="14" y="18"/>
                    </a:moveTo>
                    <a:cubicBezTo>
                      <a:pt x="14" y="18"/>
                      <a:pt x="14" y="18"/>
                      <a:pt x="14" y="18"/>
                    </a:cubicBezTo>
                    <a:cubicBezTo>
                      <a:pt x="14" y="18"/>
                      <a:pt x="14" y="18"/>
                      <a:pt x="14" y="18"/>
                    </a:cubicBezTo>
                    <a:cubicBezTo>
                      <a:pt x="14" y="31"/>
                      <a:pt x="14" y="31"/>
                      <a:pt x="14" y="31"/>
                    </a:cubicBezTo>
                    <a:cubicBezTo>
                      <a:pt x="7" y="27"/>
                      <a:pt x="7" y="27"/>
                      <a:pt x="7" y="27"/>
                    </a:cubicBezTo>
                    <a:cubicBezTo>
                      <a:pt x="1" y="24"/>
                      <a:pt x="1" y="24"/>
                      <a:pt x="1" y="24"/>
                    </a:cubicBezTo>
                    <a:cubicBezTo>
                      <a:pt x="1" y="11"/>
                      <a:pt x="1" y="11"/>
                      <a:pt x="1" y="11"/>
                    </a:cubicBezTo>
                    <a:cubicBezTo>
                      <a:pt x="1" y="11"/>
                      <a:pt x="1" y="11"/>
                      <a:pt x="1" y="11"/>
                    </a:cubicBezTo>
                    <a:cubicBezTo>
                      <a:pt x="1" y="11"/>
                      <a:pt x="1" y="11"/>
                      <a:pt x="1" y="11"/>
                    </a:cubicBezTo>
                    <a:cubicBezTo>
                      <a:pt x="1" y="11"/>
                      <a:pt x="1" y="7"/>
                      <a:pt x="3" y="6"/>
                    </a:cubicBezTo>
                    <a:cubicBezTo>
                      <a:pt x="4" y="5"/>
                      <a:pt x="6" y="5"/>
                      <a:pt x="7" y="6"/>
                    </a:cubicBezTo>
                    <a:cubicBezTo>
                      <a:pt x="9" y="7"/>
                      <a:pt x="10" y="9"/>
                      <a:pt x="12" y="10"/>
                    </a:cubicBezTo>
                    <a:cubicBezTo>
                      <a:pt x="14" y="14"/>
                      <a:pt x="14" y="18"/>
                      <a:pt x="14" y="18"/>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78" name="Google Shape;678;p5"/>
              <p:cNvSpPr/>
              <p:nvPr/>
            </p:nvSpPr>
            <p:spPr>
              <a:xfrm>
                <a:off x="3465" y="1276"/>
                <a:ext cx="7" cy="45"/>
              </a:xfrm>
              <a:custGeom>
                <a:rect b="b" l="l" r="r" t="t"/>
                <a:pathLst>
                  <a:path extrusionOk="0" h="19" w="3">
                    <a:moveTo>
                      <a:pt x="1" y="3"/>
                    </a:moveTo>
                    <a:cubicBezTo>
                      <a:pt x="1" y="3"/>
                      <a:pt x="0" y="5"/>
                      <a:pt x="0" y="6"/>
                    </a:cubicBezTo>
                    <a:cubicBezTo>
                      <a:pt x="0" y="6"/>
                      <a:pt x="0" y="6"/>
                      <a:pt x="0" y="6"/>
                    </a:cubicBezTo>
                    <a:cubicBezTo>
                      <a:pt x="0" y="19"/>
                      <a:pt x="0" y="19"/>
                      <a:pt x="0" y="19"/>
                    </a:cubicBezTo>
                    <a:cubicBezTo>
                      <a:pt x="2" y="18"/>
                      <a:pt x="2" y="18"/>
                      <a:pt x="2" y="18"/>
                    </a:cubicBezTo>
                    <a:cubicBezTo>
                      <a:pt x="2" y="12"/>
                      <a:pt x="2" y="12"/>
                      <a:pt x="2" y="12"/>
                    </a:cubicBezTo>
                    <a:cubicBezTo>
                      <a:pt x="2" y="6"/>
                      <a:pt x="2" y="6"/>
                      <a:pt x="2" y="6"/>
                    </a:cubicBezTo>
                    <a:cubicBezTo>
                      <a:pt x="2" y="6"/>
                      <a:pt x="2" y="2"/>
                      <a:pt x="3" y="0"/>
                    </a:cubicBezTo>
                    <a:cubicBezTo>
                      <a:pt x="3" y="0"/>
                      <a:pt x="1" y="1"/>
                      <a:pt x="1"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79" name="Google Shape;679;p5"/>
              <p:cNvSpPr/>
              <p:nvPr/>
            </p:nvSpPr>
            <p:spPr>
              <a:xfrm>
                <a:off x="3465" y="1318"/>
                <a:ext cx="30" cy="19"/>
              </a:xfrm>
              <a:custGeom>
                <a:rect b="b" l="l" r="r" t="t"/>
                <a:pathLst>
                  <a:path extrusionOk="0" h="19" w="30">
                    <a:moveTo>
                      <a:pt x="0" y="3"/>
                    </a:moveTo>
                    <a:lnTo>
                      <a:pt x="30" y="19"/>
                    </a:lnTo>
                    <a:lnTo>
                      <a:pt x="30" y="14"/>
                    </a:lnTo>
                    <a:lnTo>
                      <a:pt x="4" y="0"/>
                    </a:lnTo>
                    <a:lnTo>
                      <a:pt x="0" y="3"/>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80" name="Google Shape;680;p5"/>
              <p:cNvSpPr/>
              <p:nvPr/>
            </p:nvSpPr>
            <p:spPr>
              <a:xfrm>
                <a:off x="3689" y="1252"/>
                <a:ext cx="35" cy="78"/>
              </a:xfrm>
              <a:custGeom>
                <a:rect b="b" l="l" r="r" t="t"/>
                <a:pathLst>
                  <a:path extrusionOk="0" h="33" w="15">
                    <a:moveTo>
                      <a:pt x="7" y="5"/>
                    </a:moveTo>
                    <a:cubicBezTo>
                      <a:pt x="0" y="9"/>
                      <a:pt x="0" y="19"/>
                      <a:pt x="0" y="19"/>
                    </a:cubicBezTo>
                    <a:cubicBezTo>
                      <a:pt x="0" y="33"/>
                      <a:pt x="0" y="33"/>
                      <a:pt x="0" y="33"/>
                    </a:cubicBezTo>
                    <a:cubicBezTo>
                      <a:pt x="7" y="29"/>
                      <a:pt x="7" y="29"/>
                      <a:pt x="7" y="29"/>
                    </a:cubicBezTo>
                    <a:cubicBezTo>
                      <a:pt x="15" y="24"/>
                      <a:pt x="15" y="24"/>
                      <a:pt x="15" y="24"/>
                    </a:cubicBezTo>
                    <a:cubicBezTo>
                      <a:pt x="15" y="10"/>
                      <a:pt x="15" y="10"/>
                      <a:pt x="15" y="10"/>
                    </a:cubicBezTo>
                    <a:cubicBezTo>
                      <a:pt x="15" y="10"/>
                      <a:pt x="15" y="0"/>
                      <a:pt x="7" y="5"/>
                    </a:cubicBezTo>
                    <a:close/>
                    <a:moveTo>
                      <a:pt x="13" y="24"/>
                    </a:moveTo>
                    <a:cubicBezTo>
                      <a:pt x="7" y="27"/>
                      <a:pt x="7" y="27"/>
                      <a:pt x="7" y="27"/>
                    </a:cubicBezTo>
                    <a:cubicBezTo>
                      <a:pt x="1" y="31"/>
                      <a:pt x="1" y="31"/>
                      <a:pt x="1" y="31"/>
                    </a:cubicBezTo>
                    <a:cubicBezTo>
                      <a:pt x="1" y="18"/>
                      <a:pt x="1" y="18"/>
                      <a:pt x="1" y="18"/>
                    </a:cubicBezTo>
                    <a:cubicBezTo>
                      <a:pt x="1" y="18"/>
                      <a:pt x="1" y="18"/>
                      <a:pt x="1" y="18"/>
                    </a:cubicBezTo>
                    <a:cubicBezTo>
                      <a:pt x="1" y="18"/>
                      <a:pt x="1" y="18"/>
                      <a:pt x="1" y="18"/>
                    </a:cubicBezTo>
                    <a:cubicBezTo>
                      <a:pt x="1" y="18"/>
                      <a:pt x="1" y="14"/>
                      <a:pt x="3" y="10"/>
                    </a:cubicBezTo>
                    <a:cubicBezTo>
                      <a:pt x="4" y="9"/>
                      <a:pt x="5" y="7"/>
                      <a:pt x="7" y="6"/>
                    </a:cubicBezTo>
                    <a:cubicBezTo>
                      <a:pt x="9" y="5"/>
                      <a:pt x="10" y="5"/>
                      <a:pt x="11" y="6"/>
                    </a:cubicBezTo>
                    <a:cubicBezTo>
                      <a:pt x="13" y="7"/>
                      <a:pt x="13" y="11"/>
                      <a:pt x="13" y="11"/>
                    </a:cubicBezTo>
                    <a:cubicBezTo>
                      <a:pt x="13" y="11"/>
                      <a:pt x="13" y="11"/>
                      <a:pt x="13" y="11"/>
                    </a:cubicBezTo>
                    <a:cubicBezTo>
                      <a:pt x="13" y="11"/>
                      <a:pt x="13" y="11"/>
                      <a:pt x="13" y="11"/>
                    </a:cubicBezTo>
                    <a:lnTo>
                      <a:pt x="13" y="2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81" name="Google Shape;681;p5"/>
              <p:cNvSpPr/>
              <p:nvPr/>
            </p:nvSpPr>
            <p:spPr>
              <a:xfrm>
                <a:off x="3689" y="1259"/>
                <a:ext cx="33" cy="73"/>
              </a:xfrm>
              <a:custGeom>
                <a:rect b="b" l="l" r="r" t="t"/>
                <a:pathLst>
                  <a:path extrusionOk="0" h="31" w="14">
                    <a:moveTo>
                      <a:pt x="10" y="0"/>
                    </a:moveTo>
                    <a:cubicBezTo>
                      <a:pt x="1" y="6"/>
                      <a:pt x="1" y="13"/>
                      <a:pt x="1" y="13"/>
                    </a:cubicBezTo>
                    <a:cubicBezTo>
                      <a:pt x="0" y="30"/>
                      <a:pt x="0" y="30"/>
                      <a:pt x="0" y="30"/>
                    </a:cubicBezTo>
                    <a:cubicBezTo>
                      <a:pt x="1" y="31"/>
                      <a:pt x="1" y="31"/>
                      <a:pt x="1" y="31"/>
                    </a:cubicBezTo>
                    <a:cubicBezTo>
                      <a:pt x="2" y="15"/>
                      <a:pt x="2" y="15"/>
                      <a:pt x="2" y="15"/>
                    </a:cubicBezTo>
                    <a:cubicBezTo>
                      <a:pt x="3" y="10"/>
                      <a:pt x="3" y="10"/>
                      <a:pt x="3" y="10"/>
                    </a:cubicBezTo>
                    <a:cubicBezTo>
                      <a:pt x="5" y="6"/>
                      <a:pt x="5" y="6"/>
                      <a:pt x="5" y="6"/>
                    </a:cubicBezTo>
                    <a:cubicBezTo>
                      <a:pt x="8" y="3"/>
                      <a:pt x="8" y="3"/>
                      <a:pt x="8" y="3"/>
                    </a:cubicBezTo>
                    <a:cubicBezTo>
                      <a:pt x="14" y="2"/>
                      <a:pt x="14" y="2"/>
                      <a:pt x="14" y="2"/>
                    </a:cubicBezTo>
                    <a:cubicBezTo>
                      <a:pt x="12" y="0"/>
                      <a:pt x="10" y="0"/>
                      <a:pt x="10" y="0"/>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82" name="Google Shape;682;p5"/>
              <p:cNvSpPr/>
              <p:nvPr/>
            </p:nvSpPr>
            <p:spPr>
              <a:xfrm>
                <a:off x="3691" y="1255"/>
                <a:ext cx="35" cy="77"/>
              </a:xfrm>
              <a:custGeom>
                <a:rect b="b" l="l" r="r" t="t"/>
                <a:pathLst>
                  <a:path extrusionOk="0" h="33" w="15">
                    <a:moveTo>
                      <a:pt x="8" y="4"/>
                    </a:moveTo>
                    <a:cubicBezTo>
                      <a:pt x="0" y="9"/>
                      <a:pt x="0" y="19"/>
                      <a:pt x="0" y="19"/>
                    </a:cubicBezTo>
                    <a:cubicBezTo>
                      <a:pt x="0" y="33"/>
                      <a:pt x="0" y="33"/>
                      <a:pt x="0" y="33"/>
                    </a:cubicBezTo>
                    <a:cubicBezTo>
                      <a:pt x="8" y="29"/>
                      <a:pt x="8" y="29"/>
                      <a:pt x="8" y="29"/>
                    </a:cubicBezTo>
                    <a:cubicBezTo>
                      <a:pt x="15" y="24"/>
                      <a:pt x="15" y="24"/>
                      <a:pt x="15" y="24"/>
                    </a:cubicBezTo>
                    <a:cubicBezTo>
                      <a:pt x="15" y="10"/>
                      <a:pt x="15" y="10"/>
                      <a:pt x="15" y="10"/>
                    </a:cubicBezTo>
                    <a:cubicBezTo>
                      <a:pt x="15" y="10"/>
                      <a:pt x="15" y="0"/>
                      <a:pt x="8" y="4"/>
                    </a:cubicBezTo>
                    <a:close/>
                    <a:moveTo>
                      <a:pt x="14" y="11"/>
                    </a:moveTo>
                    <a:cubicBezTo>
                      <a:pt x="14" y="11"/>
                      <a:pt x="14" y="11"/>
                      <a:pt x="14" y="11"/>
                    </a:cubicBezTo>
                    <a:cubicBezTo>
                      <a:pt x="14" y="23"/>
                      <a:pt x="14" y="23"/>
                      <a:pt x="14" y="23"/>
                    </a:cubicBezTo>
                    <a:cubicBezTo>
                      <a:pt x="8" y="27"/>
                      <a:pt x="8" y="27"/>
                      <a:pt x="8" y="27"/>
                    </a:cubicBezTo>
                    <a:cubicBezTo>
                      <a:pt x="1" y="30"/>
                      <a:pt x="1" y="30"/>
                      <a:pt x="1" y="30"/>
                    </a:cubicBezTo>
                    <a:cubicBezTo>
                      <a:pt x="1" y="18"/>
                      <a:pt x="1" y="18"/>
                      <a:pt x="1" y="18"/>
                    </a:cubicBezTo>
                    <a:cubicBezTo>
                      <a:pt x="1" y="18"/>
                      <a:pt x="1" y="18"/>
                      <a:pt x="1" y="18"/>
                    </a:cubicBezTo>
                    <a:cubicBezTo>
                      <a:pt x="1" y="18"/>
                      <a:pt x="1" y="18"/>
                      <a:pt x="1" y="18"/>
                    </a:cubicBezTo>
                    <a:cubicBezTo>
                      <a:pt x="1" y="18"/>
                      <a:pt x="1" y="14"/>
                      <a:pt x="4" y="10"/>
                    </a:cubicBezTo>
                    <a:cubicBezTo>
                      <a:pt x="5" y="8"/>
                      <a:pt x="6" y="7"/>
                      <a:pt x="8" y="6"/>
                    </a:cubicBezTo>
                    <a:cubicBezTo>
                      <a:pt x="9" y="5"/>
                      <a:pt x="11" y="5"/>
                      <a:pt x="12" y="6"/>
                    </a:cubicBezTo>
                    <a:cubicBezTo>
                      <a:pt x="14" y="7"/>
                      <a:pt x="14" y="11"/>
                      <a:pt x="14" y="11"/>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83" name="Google Shape;683;p5"/>
              <p:cNvSpPr/>
              <p:nvPr/>
            </p:nvSpPr>
            <p:spPr>
              <a:xfrm>
                <a:off x="3717" y="1266"/>
                <a:ext cx="7" cy="43"/>
              </a:xfrm>
              <a:custGeom>
                <a:rect b="b" l="l" r="r" t="t"/>
                <a:pathLst>
                  <a:path extrusionOk="0" h="18" w="3">
                    <a:moveTo>
                      <a:pt x="2" y="3"/>
                    </a:moveTo>
                    <a:cubicBezTo>
                      <a:pt x="2" y="0"/>
                      <a:pt x="0" y="0"/>
                      <a:pt x="0" y="0"/>
                    </a:cubicBezTo>
                    <a:cubicBezTo>
                      <a:pt x="1" y="2"/>
                      <a:pt x="1" y="6"/>
                      <a:pt x="1" y="6"/>
                    </a:cubicBezTo>
                    <a:cubicBezTo>
                      <a:pt x="1" y="12"/>
                      <a:pt x="1" y="12"/>
                      <a:pt x="1" y="12"/>
                    </a:cubicBezTo>
                    <a:cubicBezTo>
                      <a:pt x="1" y="18"/>
                      <a:pt x="1" y="18"/>
                      <a:pt x="1" y="18"/>
                    </a:cubicBezTo>
                    <a:cubicBezTo>
                      <a:pt x="3" y="18"/>
                      <a:pt x="3" y="18"/>
                      <a:pt x="3" y="18"/>
                    </a:cubicBezTo>
                    <a:cubicBezTo>
                      <a:pt x="3" y="6"/>
                      <a:pt x="3" y="6"/>
                      <a:pt x="3" y="6"/>
                    </a:cubicBezTo>
                    <a:cubicBezTo>
                      <a:pt x="3" y="5"/>
                      <a:pt x="3" y="5"/>
                      <a:pt x="3" y="5"/>
                    </a:cubicBezTo>
                    <a:cubicBezTo>
                      <a:pt x="3" y="5"/>
                      <a:pt x="2" y="3"/>
                      <a:pt x="2" y="3"/>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84" name="Google Shape;684;p5"/>
              <p:cNvSpPr/>
              <p:nvPr/>
            </p:nvSpPr>
            <p:spPr>
              <a:xfrm>
                <a:off x="3693" y="1309"/>
                <a:ext cx="31" cy="16"/>
              </a:xfrm>
              <a:custGeom>
                <a:rect b="b" l="l" r="r" t="t"/>
                <a:pathLst>
                  <a:path extrusionOk="0" h="16" w="31">
                    <a:moveTo>
                      <a:pt x="0" y="14"/>
                    </a:moveTo>
                    <a:lnTo>
                      <a:pt x="0" y="16"/>
                    </a:lnTo>
                    <a:lnTo>
                      <a:pt x="31" y="0"/>
                    </a:lnTo>
                    <a:lnTo>
                      <a:pt x="26" y="0"/>
                    </a:lnTo>
                    <a:lnTo>
                      <a:pt x="0" y="14"/>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85" name="Google Shape;685;p5"/>
              <p:cNvSpPr/>
              <p:nvPr/>
            </p:nvSpPr>
            <p:spPr>
              <a:xfrm>
                <a:off x="3689" y="1349"/>
                <a:ext cx="35" cy="78"/>
              </a:xfrm>
              <a:custGeom>
                <a:rect b="b" l="l" r="r" t="t"/>
                <a:pathLst>
                  <a:path extrusionOk="0" h="33" w="15">
                    <a:moveTo>
                      <a:pt x="7" y="4"/>
                    </a:moveTo>
                    <a:cubicBezTo>
                      <a:pt x="0" y="9"/>
                      <a:pt x="0" y="19"/>
                      <a:pt x="0" y="19"/>
                    </a:cubicBezTo>
                    <a:cubicBezTo>
                      <a:pt x="0" y="33"/>
                      <a:pt x="0" y="33"/>
                      <a:pt x="0" y="33"/>
                    </a:cubicBezTo>
                    <a:cubicBezTo>
                      <a:pt x="7" y="28"/>
                      <a:pt x="7" y="28"/>
                      <a:pt x="7" y="28"/>
                    </a:cubicBezTo>
                    <a:cubicBezTo>
                      <a:pt x="15" y="24"/>
                      <a:pt x="15" y="24"/>
                      <a:pt x="15" y="24"/>
                    </a:cubicBezTo>
                    <a:cubicBezTo>
                      <a:pt x="15" y="10"/>
                      <a:pt x="15" y="10"/>
                      <a:pt x="15" y="10"/>
                    </a:cubicBezTo>
                    <a:cubicBezTo>
                      <a:pt x="15" y="10"/>
                      <a:pt x="15" y="0"/>
                      <a:pt x="7" y="4"/>
                    </a:cubicBezTo>
                    <a:close/>
                    <a:moveTo>
                      <a:pt x="13" y="11"/>
                    </a:moveTo>
                    <a:cubicBezTo>
                      <a:pt x="13" y="11"/>
                      <a:pt x="13" y="11"/>
                      <a:pt x="13" y="11"/>
                    </a:cubicBezTo>
                    <a:cubicBezTo>
                      <a:pt x="13" y="23"/>
                      <a:pt x="13" y="23"/>
                      <a:pt x="13" y="23"/>
                    </a:cubicBezTo>
                    <a:cubicBezTo>
                      <a:pt x="7" y="27"/>
                      <a:pt x="7" y="27"/>
                      <a:pt x="7" y="27"/>
                    </a:cubicBezTo>
                    <a:cubicBezTo>
                      <a:pt x="1" y="30"/>
                      <a:pt x="1" y="30"/>
                      <a:pt x="1" y="30"/>
                    </a:cubicBezTo>
                    <a:cubicBezTo>
                      <a:pt x="1" y="18"/>
                      <a:pt x="1" y="18"/>
                      <a:pt x="1" y="18"/>
                    </a:cubicBezTo>
                    <a:cubicBezTo>
                      <a:pt x="1" y="18"/>
                      <a:pt x="1" y="18"/>
                      <a:pt x="1" y="18"/>
                    </a:cubicBezTo>
                    <a:cubicBezTo>
                      <a:pt x="1" y="18"/>
                      <a:pt x="1" y="18"/>
                      <a:pt x="1" y="18"/>
                    </a:cubicBezTo>
                    <a:cubicBezTo>
                      <a:pt x="1" y="18"/>
                      <a:pt x="1" y="14"/>
                      <a:pt x="3" y="10"/>
                    </a:cubicBezTo>
                    <a:cubicBezTo>
                      <a:pt x="4" y="8"/>
                      <a:pt x="5" y="7"/>
                      <a:pt x="7" y="6"/>
                    </a:cubicBezTo>
                    <a:cubicBezTo>
                      <a:pt x="9" y="5"/>
                      <a:pt x="10" y="5"/>
                      <a:pt x="11" y="5"/>
                    </a:cubicBezTo>
                    <a:cubicBezTo>
                      <a:pt x="13" y="7"/>
                      <a:pt x="13" y="11"/>
                      <a:pt x="13" y="11"/>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86" name="Google Shape;686;p5"/>
              <p:cNvSpPr/>
              <p:nvPr/>
            </p:nvSpPr>
            <p:spPr>
              <a:xfrm>
                <a:off x="3689" y="1356"/>
                <a:ext cx="33" cy="73"/>
              </a:xfrm>
              <a:custGeom>
                <a:rect b="b" l="l" r="r" t="t"/>
                <a:pathLst>
                  <a:path extrusionOk="0" h="31" w="14">
                    <a:moveTo>
                      <a:pt x="10" y="0"/>
                    </a:moveTo>
                    <a:cubicBezTo>
                      <a:pt x="1" y="6"/>
                      <a:pt x="1" y="13"/>
                      <a:pt x="1" y="13"/>
                    </a:cubicBezTo>
                    <a:cubicBezTo>
                      <a:pt x="0" y="30"/>
                      <a:pt x="0" y="30"/>
                      <a:pt x="0" y="30"/>
                    </a:cubicBezTo>
                    <a:cubicBezTo>
                      <a:pt x="1" y="31"/>
                      <a:pt x="1" y="31"/>
                      <a:pt x="1" y="31"/>
                    </a:cubicBezTo>
                    <a:cubicBezTo>
                      <a:pt x="2" y="15"/>
                      <a:pt x="2" y="15"/>
                      <a:pt x="2" y="15"/>
                    </a:cubicBezTo>
                    <a:cubicBezTo>
                      <a:pt x="3" y="10"/>
                      <a:pt x="3" y="10"/>
                      <a:pt x="3" y="10"/>
                    </a:cubicBezTo>
                    <a:cubicBezTo>
                      <a:pt x="5" y="6"/>
                      <a:pt x="5" y="6"/>
                      <a:pt x="5" y="6"/>
                    </a:cubicBezTo>
                    <a:cubicBezTo>
                      <a:pt x="8" y="3"/>
                      <a:pt x="8" y="3"/>
                      <a:pt x="8" y="3"/>
                    </a:cubicBezTo>
                    <a:cubicBezTo>
                      <a:pt x="14" y="2"/>
                      <a:pt x="14" y="2"/>
                      <a:pt x="14" y="2"/>
                    </a:cubicBezTo>
                    <a:cubicBezTo>
                      <a:pt x="12" y="0"/>
                      <a:pt x="10" y="0"/>
                      <a:pt x="10" y="0"/>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87" name="Google Shape;687;p5"/>
              <p:cNvSpPr/>
              <p:nvPr/>
            </p:nvSpPr>
            <p:spPr>
              <a:xfrm>
                <a:off x="3691" y="1351"/>
                <a:ext cx="35" cy="78"/>
              </a:xfrm>
              <a:custGeom>
                <a:rect b="b" l="l" r="r" t="t"/>
                <a:pathLst>
                  <a:path extrusionOk="0" h="33" w="15">
                    <a:moveTo>
                      <a:pt x="8" y="4"/>
                    </a:moveTo>
                    <a:cubicBezTo>
                      <a:pt x="0" y="9"/>
                      <a:pt x="0" y="19"/>
                      <a:pt x="0" y="19"/>
                    </a:cubicBezTo>
                    <a:cubicBezTo>
                      <a:pt x="0" y="33"/>
                      <a:pt x="0" y="33"/>
                      <a:pt x="0" y="33"/>
                    </a:cubicBezTo>
                    <a:cubicBezTo>
                      <a:pt x="8" y="28"/>
                      <a:pt x="8" y="28"/>
                      <a:pt x="8" y="28"/>
                    </a:cubicBezTo>
                    <a:cubicBezTo>
                      <a:pt x="15" y="24"/>
                      <a:pt x="15" y="24"/>
                      <a:pt x="15" y="24"/>
                    </a:cubicBezTo>
                    <a:cubicBezTo>
                      <a:pt x="15" y="10"/>
                      <a:pt x="15" y="10"/>
                      <a:pt x="15" y="10"/>
                    </a:cubicBezTo>
                    <a:cubicBezTo>
                      <a:pt x="15" y="10"/>
                      <a:pt x="15" y="0"/>
                      <a:pt x="8" y="4"/>
                    </a:cubicBezTo>
                    <a:close/>
                    <a:moveTo>
                      <a:pt x="14" y="11"/>
                    </a:moveTo>
                    <a:cubicBezTo>
                      <a:pt x="14" y="23"/>
                      <a:pt x="14" y="23"/>
                      <a:pt x="14" y="23"/>
                    </a:cubicBezTo>
                    <a:cubicBezTo>
                      <a:pt x="8" y="27"/>
                      <a:pt x="8" y="27"/>
                      <a:pt x="8" y="27"/>
                    </a:cubicBezTo>
                    <a:cubicBezTo>
                      <a:pt x="1" y="30"/>
                      <a:pt x="1" y="30"/>
                      <a:pt x="1" y="30"/>
                    </a:cubicBezTo>
                    <a:cubicBezTo>
                      <a:pt x="1" y="18"/>
                      <a:pt x="1" y="18"/>
                      <a:pt x="1" y="18"/>
                    </a:cubicBezTo>
                    <a:cubicBezTo>
                      <a:pt x="1" y="18"/>
                      <a:pt x="1" y="18"/>
                      <a:pt x="1" y="18"/>
                    </a:cubicBezTo>
                    <a:cubicBezTo>
                      <a:pt x="1" y="18"/>
                      <a:pt x="1" y="18"/>
                      <a:pt x="1" y="18"/>
                    </a:cubicBezTo>
                    <a:cubicBezTo>
                      <a:pt x="1" y="18"/>
                      <a:pt x="1" y="14"/>
                      <a:pt x="4" y="10"/>
                    </a:cubicBezTo>
                    <a:cubicBezTo>
                      <a:pt x="5" y="8"/>
                      <a:pt x="6" y="7"/>
                      <a:pt x="8" y="6"/>
                    </a:cubicBezTo>
                    <a:cubicBezTo>
                      <a:pt x="9" y="5"/>
                      <a:pt x="11" y="5"/>
                      <a:pt x="12" y="5"/>
                    </a:cubicBezTo>
                    <a:cubicBezTo>
                      <a:pt x="14" y="7"/>
                      <a:pt x="14" y="11"/>
                      <a:pt x="14" y="11"/>
                    </a:cubicBezTo>
                    <a:cubicBezTo>
                      <a:pt x="14" y="11"/>
                      <a:pt x="14" y="11"/>
                      <a:pt x="14" y="11"/>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88" name="Google Shape;688;p5"/>
              <p:cNvSpPr/>
              <p:nvPr/>
            </p:nvSpPr>
            <p:spPr>
              <a:xfrm>
                <a:off x="3717" y="1363"/>
                <a:ext cx="7" cy="42"/>
              </a:xfrm>
              <a:custGeom>
                <a:rect b="b" l="l" r="r" t="t"/>
                <a:pathLst>
                  <a:path extrusionOk="0" h="18" w="3">
                    <a:moveTo>
                      <a:pt x="2" y="3"/>
                    </a:moveTo>
                    <a:cubicBezTo>
                      <a:pt x="2" y="0"/>
                      <a:pt x="0" y="0"/>
                      <a:pt x="0" y="0"/>
                    </a:cubicBezTo>
                    <a:cubicBezTo>
                      <a:pt x="1" y="2"/>
                      <a:pt x="1" y="5"/>
                      <a:pt x="1" y="5"/>
                    </a:cubicBezTo>
                    <a:cubicBezTo>
                      <a:pt x="1" y="11"/>
                      <a:pt x="1" y="11"/>
                      <a:pt x="1" y="11"/>
                    </a:cubicBezTo>
                    <a:cubicBezTo>
                      <a:pt x="1" y="17"/>
                      <a:pt x="1" y="17"/>
                      <a:pt x="1" y="17"/>
                    </a:cubicBezTo>
                    <a:cubicBezTo>
                      <a:pt x="3" y="18"/>
                      <a:pt x="3" y="18"/>
                      <a:pt x="3" y="18"/>
                    </a:cubicBezTo>
                    <a:cubicBezTo>
                      <a:pt x="3" y="6"/>
                      <a:pt x="3" y="6"/>
                      <a:pt x="3" y="6"/>
                    </a:cubicBezTo>
                    <a:cubicBezTo>
                      <a:pt x="3" y="5"/>
                      <a:pt x="3" y="5"/>
                      <a:pt x="3" y="5"/>
                    </a:cubicBezTo>
                    <a:cubicBezTo>
                      <a:pt x="3" y="4"/>
                      <a:pt x="2" y="3"/>
                      <a:pt x="2" y="3"/>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89" name="Google Shape;689;p5"/>
              <p:cNvSpPr/>
              <p:nvPr/>
            </p:nvSpPr>
            <p:spPr>
              <a:xfrm>
                <a:off x="3693" y="1403"/>
                <a:ext cx="31" cy="19"/>
              </a:xfrm>
              <a:custGeom>
                <a:rect b="b" l="l" r="r" t="t"/>
                <a:pathLst>
                  <a:path extrusionOk="0" h="19" w="31">
                    <a:moveTo>
                      <a:pt x="0" y="17"/>
                    </a:moveTo>
                    <a:lnTo>
                      <a:pt x="0" y="19"/>
                    </a:lnTo>
                    <a:lnTo>
                      <a:pt x="31" y="2"/>
                    </a:lnTo>
                    <a:lnTo>
                      <a:pt x="26" y="0"/>
                    </a:lnTo>
                    <a:lnTo>
                      <a:pt x="0" y="17"/>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90" name="Google Shape;690;p5"/>
              <p:cNvSpPr/>
              <p:nvPr/>
            </p:nvSpPr>
            <p:spPr>
              <a:xfrm>
                <a:off x="3615" y="1389"/>
                <a:ext cx="38" cy="78"/>
              </a:xfrm>
              <a:custGeom>
                <a:rect b="b" l="l" r="r" t="t"/>
                <a:pathLst>
                  <a:path extrusionOk="0" h="33" w="16">
                    <a:moveTo>
                      <a:pt x="8" y="5"/>
                    </a:moveTo>
                    <a:cubicBezTo>
                      <a:pt x="0" y="9"/>
                      <a:pt x="0" y="19"/>
                      <a:pt x="0" y="19"/>
                    </a:cubicBezTo>
                    <a:cubicBezTo>
                      <a:pt x="0" y="33"/>
                      <a:pt x="0" y="33"/>
                      <a:pt x="0" y="33"/>
                    </a:cubicBezTo>
                    <a:cubicBezTo>
                      <a:pt x="8" y="29"/>
                      <a:pt x="8" y="29"/>
                      <a:pt x="8" y="29"/>
                    </a:cubicBezTo>
                    <a:cubicBezTo>
                      <a:pt x="16" y="25"/>
                      <a:pt x="16" y="25"/>
                      <a:pt x="16" y="25"/>
                    </a:cubicBezTo>
                    <a:cubicBezTo>
                      <a:pt x="16" y="11"/>
                      <a:pt x="16" y="11"/>
                      <a:pt x="16" y="11"/>
                    </a:cubicBezTo>
                    <a:cubicBezTo>
                      <a:pt x="16" y="11"/>
                      <a:pt x="16" y="0"/>
                      <a:pt x="8" y="5"/>
                    </a:cubicBezTo>
                    <a:close/>
                    <a:moveTo>
                      <a:pt x="14" y="12"/>
                    </a:moveTo>
                    <a:cubicBezTo>
                      <a:pt x="14" y="12"/>
                      <a:pt x="14" y="12"/>
                      <a:pt x="14" y="12"/>
                    </a:cubicBezTo>
                    <a:cubicBezTo>
                      <a:pt x="14" y="24"/>
                      <a:pt x="14" y="24"/>
                      <a:pt x="14" y="24"/>
                    </a:cubicBezTo>
                    <a:cubicBezTo>
                      <a:pt x="8" y="27"/>
                      <a:pt x="8" y="27"/>
                      <a:pt x="8" y="27"/>
                    </a:cubicBezTo>
                    <a:cubicBezTo>
                      <a:pt x="2" y="31"/>
                      <a:pt x="2" y="31"/>
                      <a:pt x="2" y="31"/>
                    </a:cubicBezTo>
                    <a:cubicBezTo>
                      <a:pt x="2" y="19"/>
                      <a:pt x="2" y="19"/>
                      <a:pt x="2" y="19"/>
                    </a:cubicBezTo>
                    <a:cubicBezTo>
                      <a:pt x="2" y="19"/>
                      <a:pt x="2" y="19"/>
                      <a:pt x="2" y="19"/>
                    </a:cubicBezTo>
                    <a:cubicBezTo>
                      <a:pt x="2" y="19"/>
                      <a:pt x="2" y="19"/>
                      <a:pt x="2" y="19"/>
                    </a:cubicBezTo>
                    <a:cubicBezTo>
                      <a:pt x="2" y="19"/>
                      <a:pt x="2" y="14"/>
                      <a:pt x="4" y="11"/>
                    </a:cubicBezTo>
                    <a:cubicBezTo>
                      <a:pt x="5" y="9"/>
                      <a:pt x="6" y="7"/>
                      <a:pt x="8" y="6"/>
                    </a:cubicBezTo>
                    <a:cubicBezTo>
                      <a:pt x="10" y="6"/>
                      <a:pt x="11" y="5"/>
                      <a:pt x="12" y="6"/>
                    </a:cubicBezTo>
                    <a:cubicBezTo>
                      <a:pt x="14" y="7"/>
                      <a:pt x="14" y="11"/>
                      <a:pt x="14" y="11"/>
                    </a:cubicBezTo>
                    <a:lnTo>
                      <a:pt x="14"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91" name="Google Shape;691;p5"/>
              <p:cNvSpPr/>
              <p:nvPr/>
            </p:nvSpPr>
            <p:spPr>
              <a:xfrm>
                <a:off x="3615" y="1398"/>
                <a:ext cx="36" cy="71"/>
              </a:xfrm>
              <a:custGeom>
                <a:rect b="b" l="l" r="r" t="t"/>
                <a:pathLst>
                  <a:path extrusionOk="0" h="30" w="15">
                    <a:moveTo>
                      <a:pt x="11" y="0"/>
                    </a:moveTo>
                    <a:cubicBezTo>
                      <a:pt x="1" y="5"/>
                      <a:pt x="2" y="12"/>
                      <a:pt x="2" y="12"/>
                    </a:cubicBezTo>
                    <a:cubicBezTo>
                      <a:pt x="0" y="29"/>
                      <a:pt x="0" y="29"/>
                      <a:pt x="0" y="29"/>
                    </a:cubicBezTo>
                    <a:cubicBezTo>
                      <a:pt x="2" y="30"/>
                      <a:pt x="2" y="30"/>
                      <a:pt x="2" y="30"/>
                    </a:cubicBezTo>
                    <a:cubicBezTo>
                      <a:pt x="3" y="15"/>
                      <a:pt x="3" y="15"/>
                      <a:pt x="3" y="15"/>
                    </a:cubicBezTo>
                    <a:cubicBezTo>
                      <a:pt x="4" y="9"/>
                      <a:pt x="4" y="9"/>
                      <a:pt x="4" y="9"/>
                    </a:cubicBezTo>
                    <a:cubicBezTo>
                      <a:pt x="5" y="6"/>
                      <a:pt x="5" y="6"/>
                      <a:pt x="5" y="6"/>
                    </a:cubicBezTo>
                    <a:cubicBezTo>
                      <a:pt x="9" y="3"/>
                      <a:pt x="9" y="3"/>
                      <a:pt x="9" y="3"/>
                    </a:cubicBezTo>
                    <a:cubicBezTo>
                      <a:pt x="15" y="1"/>
                      <a:pt x="15" y="1"/>
                      <a:pt x="15" y="1"/>
                    </a:cubicBezTo>
                    <a:cubicBezTo>
                      <a:pt x="13" y="0"/>
                      <a:pt x="11" y="0"/>
                      <a:pt x="11" y="0"/>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92" name="Google Shape;692;p5"/>
              <p:cNvSpPr/>
              <p:nvPr/>
            </p:nvSpPr>
            <p:spPr>
              <a:xfrm>
                <a:off x="3620" y="1391"/>
                <a:ext cx="36" cy="78"/>
              </a:xfrm>
              <a:custGeom>
                <a:rect b="b" l="l" r="r" t="t"/>
                <a:pathLst>
                  <a:path extrusionOk="0" h="33" w="15">
                    <a:moveTo>
                      <a:pt x="7" y="5"/>
                    </a:moveTo>
                    <a:cubicBezTo>
                      <a:pt x="0" y="9"/>
                      <a:pt x="0" y="19"/>
                      <a:pt x="0" y="19"/>
                    </a:cubicBezTo>
                    <a:cubicBezTo>
                      <a:pt x="0" y="33"/>
                      <a:pt x="0" y="33"/>
                      <a:pt x="0" y="33"/>
                    </a:cubicBezTo>
                    <a:cubicBezTo>
                      <a:pt x="7" y="29"/>
                      <a:pt x="7" y="29"/>
                      <a:pt x="7" y="29"/>
                    </a:cubicBezTo>
                    <a:cubicBezTo>
                      <a:pt x="15" y="24"/>
                      <a:pt x="15" y="24"/>
                      <a:pt x="15" y="24"/>
                    </a:cubicBezTo>
                    <a:cubicBezTo>
                      <a:pt x="15" y="11"/>
                      <a:pt x="15" y="11"/>
                      <a:pt x="15" y="11"/>
                    </a:cubicBezTo>
                    <a:cubicBezTo>
                      <a:pt x="15" y="11"/>
                      <a:pt x="15" y="0"/>
                      <a:pt x="7" y="5"/>
                    </a:cubicBezTo>
                    <a:close/>
                    <a:moveTo>
                      <a:pt x="14" y="11"/>
                    </a:moveTo>
                    <a:cubicBezTo>
                      <a:pt x="14" y="11"/>
                      <a:pt x="14" y="11"/>
                      <a:pt x="14" y="11"/>
                    </a:cubicBezTo>
                    <a:cubicBezTo>
                      <a:pt x="14" y="24"/>
                      <a:pt x="14" y="24"/>
                      <a:pt x="14" y="24"/>
                    </a:cubicBezTo>
                    <a:cubicBezTo>
                      <a:pt x="7" y="27"/>
                      <a:pt x="7" y="27"/>
                      <a:pt x="7" y="27"/>
                    </a:cubicBezTo>
                    <a:cubicBezTo>
                      <a:pt x="1" y="31"/>
                      <a:pt x="1" y="31"/>
                      <a:pt x="1" y="31"/>
                    </a:cubicBezTo>
                    <a:cubicBezTo>
                      <a:pt x="1" y="18"/>
                      <a:pt x="1" y="18"/>
                      <a:pt x="1" y="18"/>
                    </a:cubicBezTo>
                    <a:cubicBezTo>
                      <a:pt x="1" y="18"/>
                      <a:pt x="1" y="18"/>
                      <a:pt x="1" y="18"/>
                    </a:cubicBezTo>
                    <a:cubicBezTo>
                      <a:pt x="1" y="18"/>
                      <a:pt x="1" y="18"/>
                      <a:pt x="1" y="18"/>
                    </a:cubicBezTo>
                    <a:cubicBezTo>
                      <a:pt x="1" y="18"/>
                      <a:pt x="1" y="14"/>
                      <a:pt x="3" y="10"/>
                    </a:cubicBezTo>
                    <a:cubicBezTo>
                      <a:pt x="4" y="9"/>
                      <a:pt x="6" y="7"/>
                      <a:pt x="7" y="6"/>
                    </a:cubicBezTo>
                    <a:cubicBezTo>
                      <a:pt x="9" y="5"/>
                      <a:pt x="10" y="5"/>
                      <a:pt x="11" y="6"/>
                    </a:cubicBezTo>
                    <a:cubicBezTo>
                      <a:pt x="14" y="7"/>
                      <a:pt x="14" y="11"/>
                      <a:pt x="14" y="11"/>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93" name="Google Shape;693;p5"/>
              <p:cNvSpPr/>
              <p:nvPr/>
            </p:nvSpPr>
            <p:spPr>
              <a:xfrm>
                <a:off x="3646" y="1403"/>
                <a:ext cx="7" cy="45"/>
              </a:xfrm>
              <a:custGeom>
                <a:rect b="b" l="l" r="r" t="t"/>
                <a:pathLst>
                  <a:path extrusionOk="0" h="19" w="3">
                    <a:moveTo>
                      <a:pt x="2" y="4"/>
                    </a:moveTo>
                    <a:cubicBezTo>
                      <a:pt x="1" y="1"/>
                      <a:pt x="0" y="0"/>
                      <a:pt x="0" y="0"/>
                    </a:cubicBezTo>
                    <a:cubicBezTo>
                      <a:pt x="1" y="2"/>
                      <a:pt x="1" y="6"/>
                      <a:pt x="1" y="6"/>
                    </a:cubicBezTo>
                    <a:cubicBezTo>
                      <a:pt x="1" y="12"/>
                      <a:pt x="1" y="12"/>
                      <a:pt x="1" y="12"/>
                    </a:cubicBezTo>
                    <a:cubicBezTo>
                      <a:pt x="1" y="18"/>
                      <a:pt x="1" y="18"/>
                      <a:pt x="1" y="18"/>
                    </a:cubicBezTo>
                    <a:cubicBezTo>
                      <a:pt x="3" y="19"/>
                      <a:pt x="3" y="19"/>
                      <a:pt x="3" y="19"/>
                    </a:cubicBezTo>
                    <a:cubicBezTo>
                      <a:pt x="3" y="6"/>
                      <a:pt x="3" y="6"/>
                      <a:pt x="3" y="6"/>
                    </a:cubicBezTo>
                    <a:cubicBezTo>
                      <a:pt x="3" y="6"/>
                      <a:pt x="3" y="6"/>
                      <a:pt x="3" y="6"/>
                    </a:cubicBezTo>
                    <a:cubicBezTo>
                      <a:pt x="2" y="5"/>
                      <a:pt x="2" y="4"/>
                      <a:pt x="2" y="4"/>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94" name="Google Shape;694;p5"/>
              <p:cNvSpPr/>
              <p:nvPr/>
            </p:nvSpPr>
            <p:spPr>
              <a:xfrm>
                <a:off x="3623" y="1445"/>
                <a:ext cx="30" cy="19"/>
              </a:xfrm>
              <a:custGeom>
                <a:rect b="b" l="l" r="r" t="t"/>
                <a:pathLst>
                  <a:path extrusionOk="0" h="19" w="30">
                    <a:moveTo>
                      <a:pt x="0" y="15"/>
                    </a:moveTo>
                    <a:lnTo>
                      <a:pt x="0" y="19"/>
                    </a:lnTo>
                    <a:lnTo>
                      <a:pt x="30" y="3"/>
                    </a:lnTo>
                    <a:lnTo>
                      <a:pt x="25" y="0"/>
                    </a:lnTo>
                    <a:lnTo>
                      <a:pt x="0" y="15"/>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95" name="Google Shape;695;p5"/>
              <p:cNvSpPr/>
              <p:nvPr/>
            </p:nvSpPr>
            <p:spPr>
              <a:xfrm>
                <a:off x="3615" y="1295"/>
                <a:ext cx="38" cy="77"/>
              </a:xfrm>
              <a:custGeom>
                <a:rect b="b" l="l" r="r" t="t"/>
                <a:pathLst>
                  <a:path extrusionOk="0" h="33" w="16">
                    <a:moveTo>
                      <a:pt x="8" y="4"/>
                    </a:moveTo>
                    <a:cubicBezTo>
                      <a:pt x="0" y="8"/>
                      <a:pt x="0" y="19"/>
                      <a:pt x="0" y="19"/>
                    </a:cubicBezTo>
                    <a:cubicBezTo>
                      <a:pt x="0" y="33"/>
                      <a:pt x="0" y="33"/>
                      <a:pt x="0" y="33"/>
                    </a:cubicBezTo>
                    <a:cubicBezTo>
                      <a:pt x="8" y="28"/>
                      <a:pt x="8" y="28"/>
                      <a:pt x="8" y="28"/>
                    </a:cubicBezTo>
                    <a:cubicBezTo>
                      <a:pt x="16" y="24"/>
                      <a:pt x="16" y="24"/>
                      <a:pt x="16" y="24"/>
                    </a:cubicBezTo>
                    <a:cubicBezTo>
                      <a:pt x="16" y="10"/>
                      <a:pt x="16" y="10"/>
                      <a:pt x="16" y="10"/>
                    </a:cubicBezTo>
                    <a:cubicBezTo>
                      <a:pt x="16" y="10"/>
                      <a:pt x="16" y="0"/>
                      <a:pt x="8" y="4"/>
                    </a:cubicBezTo>
                    <a:close/>
                    <a:moveTo>
                      <a:pt x="14" y="11"/>
                    </a:moveTo>
                    <a:cubicBezTo>
                      <a:pt x="14" y="11"/>
                      <a:pt x="14" y="11"/>
                      <a:pt x="14" y="11"/>
                    </a:cubicBezTo>
                    <a:cubicBezTo>
                      <a:pt x="14" y="23"/>
                      <a:pt x="14" y="23"/>
                      <a:pt x="14" y="23"/>
                    </a:cubicBezTo>
                    <a:cubicBezTo>
                      <a:pt x="8" y="26"/>
                      <a:pt x="8" y="26"/>
                      <a:pt x="8" y="26"/>
                    </a:cubicBezTo>
                    <a:cubicBezTo>
                      <a:pt x="2" y="30"/>
                      <a:pt x="2" y="30"/>
                      <a:pt x="2" y="30"/>
                    </a:cubicBezTo>
                    <a:cubicBezTo>
                      <a:pt x="2" y="18"/>
                      <a:pt x="2" y="18"/>
                      <a:pt x="2" y="18"/>
                    </a:cubicBezTo>
                    <a:cubicBezTo>
                      <a:pt x="2" y="18"/>
                      <a:pt x="2" y="18"/>
                      <a:pt x="2" y="18"/>
                    </a:cubicBezTo>
                    <a:cubicBezTo>
                      <a:pt x="2" y="18"/>
                      <a:pt x="2" y="18"/>
                      <a:pt x="2" y="18"/>
                    </a:cubicBezTo>
                    <a:cubicBezTo>
                      <a:pt x="2" y="18"/>
                      <a:pt x="2" y="13"/>
                      <a:pt x="4" y="10"/>
                    </a:cubicBezTo>
                    <a:cubicBezTo>
                      <a:pt x="5" y="8"/>
                      <a:pt x="6" y="7"/>
                      <a:pt x="8" y="6"/>
                    </a:cubicBezTo>
                    <a:cubicBezTo>
                      <a:pt x="10" y="5"/>
                      <a:pt x="11" y="5"/>
                      <a:pt x="12" y="5"/>
                    </a:cubicBezTo>
                    <a:cubicBezTo>
                      <a:pt x="14" y="6"/>
                      <a:pt x="14" y="11"/>
                      <a:pt x="14" y="11"/>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96" name="Google Shape;696;p5"/>
              <p:cNvSpPr/>
              <p:nvPr/>
            </p:nvSpPr>
            <p:spPr>
              <a:xfrm>
                <a:off x="3615" y="1302"/>
                <a:ext cx="36" cy="70"/>
              </a:xfrm>
              <a:custGeom>
                <a:rect b="b" l="l" r="r" t="t"/>
                <a:pathLst>
                  <a:path extrusionOk="0" h="30" w="15">
                    <a:moveTo>
                      <a:pt x="11" y="0"/>
                    </a:moveTo>
                    <a:cubicBezTo>
                      <a:pt x="1" y="5"/>
                      <a:pt x="2" y="12"/>
                      <a:pt x="2" y="12"/>
                    </a:cubicBezTo>
                    <a:cubicBezTo>
                      <a:pt x="0" y="30"/>
                      <a:pt x="0" y="30"/>
                      <a:pt x="0" y="30"/>
                    </a:cubicBezTo>
                    <a:cubicBezTo>
                      <a:pt x="2" y="30"/>
                      <a:pt x="2" y="30"/>
                      <a:pt x="2" y="30"/>
                    </a:cubicBezTo>
                    <a:cubicBezTo>
                      <a:pt x="3" y="15"/>
                      <a:pt x="3" y="15"/>
                      <a:pt x="3" y="15"/>
                    </a:cubicBezTo>
                    <a:cubicBezTo>
                      <a:pt x="4" y="9"/>
                      <a:pt x="4" y="9"/>
                      <a:pt x="4" y="9"/>
                    </a:cubicBezTo>
                    <a:cubicBezTo>
                      <a:pt x="5" y="6"/>
                      <a:pt x="5" y="6"/>
                      <a:pt x="5" y="6"/>
                    </a:cubicBezTo>
                    <a:cubicBezTo>
                      <a:pt x="9" y="3"/>
                      <a:pt x="9" y="3"/>
                      <a:pt x="9" y="3"/>
                    </a:cubicBezTo>
                    <a:cubicBezTo>
                      <a:pt x="15" y="1"/>
                      <a:pt x="15" y="1"/>
                      <a:pt x="15" y="1"/>
                    </a:cubicBezTo>
                    <a:cubicBezTo>
                      <a:pt x="13" y="0"/>
                      <a:pt x="11" y="0"/>
                      <a:pt x="11" y="0"/>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697" name="Google Shape;697;p5"/>
            <p:cNvSpPr/>
            <p:nvPr/>
          </p:nvSpPr>
          <p:spPr>
            <a:xfrm>
              <a:off x="8380305" y="2819106"/>
              <a:ext cx="51132" cy="109365"/>
            </a:xfrm>
            <a:custGeom>
              <a:rect b="b" l="l" r="r" t="t"/>
              <a:pathLst>
                <a:path extrusionOk="0" h="33" w="15">
                  <a:moveTo>
                    <a:pt x="7" y="5"/>
                  </a:moveTo>
                  <a:cubicBezTo>
                    <a:pt x="0" y="9"/>
                    <a:pt x="0" y="19"/>
                    <a:pt x="0" y="19"/>
                  </a:cubicBezTo>
                  <a:cubicBezTo>
                    <a:pt x="0" y="33"/>
                    <a:pt x="0" y="33"/>
                    <a:pt x="0" y="33"/>
                  </a:cubicBezTo>
                  <a:cubicBezTo>
                    <a:pt x="7" y="29"/>
                    <a:pt x="7" y="29"/>
                    <a:pt x="7" y="29"/>
                  </a:cubicBezTo>
                  <a:cubicBezTo>
                    <a:pt x="15" y="25"/>
                    <a:pt x="15" y="25"/>
                    <a:pt x="15" y="25"/>
                  </a:cubicBezTo>
                  <a:cubicBezTo>
                    <a:pt x="15" y="11"/>
                    <a:pt x="15" y="11"/>
                    <a:pt x="15" y="11"/>
                  </a:cubicBezTo>
                  <a:cubicBezTo>
                    <a:pt x="15" y="11"/>
                    <a:pt x="15" y="0"/>
                    <a:pt x="7" y="5"/>
                  </a:cubicBezTo>
                  <a:close/>
                  <a:moveTo>
                    <a:pt x="14" y="12"/>
                  </a:moveTo>
                  <a:cubicBezTo>
                    <a:pt x="14" y="12"/>
                    <a:pt x="14" y="12"/>
                    <a:pt x="14" y="12"/>
                  </a:cubicBezTo>
                  <a:cubicBezTo>
                    <a:pt x="14" y="24"/>
                    <a:pt x="14" y="24"/>
                    <a:pt x="14" y="24"/>
                  </a:cubicBezTo>
                  <a:cubicBezTo>
                    <a:pt x="7" y="27"/>
                    <a:pt x="7" y="27"/>
                    <a:pt x="7" y="27"/>
                  </a:cubicBezTo>
                  <a:cubicBezTo>
                    <a:pt x="1" y="31"/>
                    <a:pt x="1" y="31"/>
                    <a:pt x="1" y="31"/>
                  </a:cubicBezTo>
                  <a:cubicBezTo>
                    <a:pt x="1" y="19"/>
                    <a:pt x="1" y="19"/>
                    <a:pt x="1" y="19"/>
                  </a:cubicBezTo>
                  <a:cubicBezTo>
                    <a:pt x="1" y="19"/>
                    <a:pt x="1" y="19"/>
                    <a:pt x="1" y="19"/>
                  </a:cubicBezTo>
                  <a:cubicBezTo>
                    <a:pt x="1" y="19"/>
                    <a:pt x="1" y="19"/>
                    <a:pt x="1" y="19"/>
                  </a:cubicBezTo>
                  <a:cubicBezTo>
                    <a:pt x="1" y="19"/>
                    <a:pt x="1" y="14"/>
                    <a:pt x="3" y="11"/>
                  </a:cubicBezTo>
                  <a:cubicBezTo>
                    <a:pt x="4" y="9"/>
                    <a:pt x="6" y="8"/>
                    <a:pt x="7" y="7"/>
                  </a:cubicBezTo>
                  <a:cubicBezTo>
                    <a:pt x="9" y="6"/>
                    <a:pt x="10" y="5"/>
                    <a:pt x="11" y="6"/>
                  </a:cubicBezTo>
                  <a:cubicBezTo>
                    <a:pt x="14" y="7"/>
                    <a:pt x="14" y="12"/>
                    <a:pt x="14" y="12"/>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98" name="Google Shape;698;p5"/>
            <p:cNvSpPr/>
            <p:nvPr/>
          </p:nvSpPr>
          <p:spPr>
            <a:xfrm>
              <a:off x="8417233" y="2838991"/>
              <a:ext cx="9942" cy="59654"/>
            </a:xfrm>
            <a:custGeom>
              <a:rect b="b" l="l" r="r" t="t"/>
              <a:pathLst>
                <a:path extrusionOk="0" h="18" w="3">
                  <a:moveTo>
                    <a:pt x="2" y="3"/>
                  </a:moveTo>
                  <a:cubicBezTo>
                    <a:pt x="1" y="0"/>
                    <a:pt x="0" y="0"/>
                    <a:pt x="0" y="0"/>
                  </a:cubicBezTo>
                  <a:cubicBezTo>
                    <a:pt x="1" y="1"/>
                    <a:pt x="1" y="5"/>
                    <a:pt x="1" y="5"/>
                  </a:cubicBezTo>
                  <a:cubicBezTo>
                    <a:pt x="1" y="11"/>
                    <a:pt x="1" y="11"/>
                    <a:pt x="1" y="11"/>
                  </a:cubicBezTo>
                  <a:cubicBezTo>
                    <a:pt x="1" y="17"/>
                    <a:pt x="1" y="17"/>
                    <a:pt x="1" y="17"/>
                  </a:cubicBezTo>
                  <a:cubicBezTo>
                    <a:pt x="3" y="18"/>
                    <a:pt x="3" y="18"/>
                    <a:pt x="3" y="18"/>
                  </a:cubicBezTo>
                  <a:cubicBezTo>
                    <a:pt x="3" y="6"/>
                    <a:pt x="3" y="6"/>
                    <a:pt x="3" y="6"/>
                  </a:cubicBezTo>
                  <a:cubicBezTo>
                    <a:pt x="3" y="5"/>
                    <a:pt x="3" y="5"/>
                    <a:pt x="3" y="5"/>
                  </a:cubicBezTo>
                  <a:cubicBezTo>
                    <a:pt x="2" y="4"/>
                    <a:pt x="2" y="3"/>
                    <a:pt x="2" y="3"/>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699" name="Google Shape;699;p5"/>
            <p:cNvSpPr/>
            <p:nvPr/>
          </p:nvSpPr>
          <p:spPr>
            <a:xfrm>
              <a:off x="8384566" y="2895804"/>
              <a:ext cx="42610" cy="26986"/>
            </a:xfrm>
            <a:custGeom>
              <a:rect b="b" l="l" r="r" t="t"/>
              <a:pathLst>
                <a:path extrusionOk="0" h="19" w="30">
                  <a:moveTo>
                    <a:pt x="0" y="14"/>
                  </a:moveTo>
                  <a:lnTo>
                    <a:pt x="0" y="19"/>
                  </a:lnTo>
                  <a:lnTo>
                    <a:pt x="30" y="2"/>
                  </a:lnTo>
                  <a:lnTo>
                    <a:pt x="25" y="0"/>
                  </a:lnTo>
                  <a:lnTo>
                    <a:pt x="0" y="14"/>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00" name="Google Shape;700;p5"/>
            <p:cNvSpPr/>
            <p:nvPr/>
          </p:nvSpPr>
          <p:spPr>
            <a:xfrm>
              <a:off x="8008181" y="3083286"/>
              <a:ext cx="151975" cy="103684"/>
            </a:xfrm>
            <a:custGeom>
              <a:rect b="b" l="l" r="r" t="t"/>
              <a:pathLst>
                <a:path extrusionOk="0" h="73" w="107">
                  <a:moveTo>
                    <a:pt x="0" y="73"/>
                  </a:moveTo>
                  <a:lnTo>
                    <a:pt x="107" y="12"/>
                  </a:lnTo>
                  <a:lnTo>
                    <a:pt x="107" y="0"/>
                  </a:lnTo>
                  <a:lnTo>
                    <a:pt x="0" y="61"/>
                  </a:lnTo>
                  <a:lnTo>
                    <a:pt x="0" y="73"/>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01" name="Google Shape;701;p5"/>
            <p:cNvSpPr/>
            <p:nvPr/>
          </p:nvSpPr>
          <p:spPr>
            <a:xfrm>
              <a:off x="7770987" y="3032155"/>
              <a:ext cx="237194" cy="154815"/>
            </a:xfrm>
            <a:custGeom>
              <a:rect b="b" l="l" r="r" t="t"/>
              <a:pathLst>
                <a:path extrusionOk="0" h="109" w="167">
                  <a:moveTo>
                    <a:pt x="0" y="12"/>
                  </a:moveTo>
                  <a:lnTo>
                    <a:pt x="167" y="109"/>
                  </a:lnTo>
                  <a:lnTo>
                    <a:pt x="167" y="97"/>
                  </a:lnTo>
                  <a:lnTo>
                    <a:pt x="0" y="0"/>
                  </a:lnTo>
                  <a:lnTo>
                    <a:pt x="0" y="12"/>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02" name="Google Shape;702;p5"/>
            <p:cNvSpPr/>
            <p:nvPr/>
          </p:nvSpPr>
          <p:spPr>
            <a:xfrm>
              <a:off x="7770987" y="2945515"/>
              <a:ext cx="389168" cy="224411"/>
            </a:xfrm>
            <a:custGeom>
              <a:rect b="b" l="l" r="r" t="t"/>
              <a:pathLst>
                <a:path extrusionOk="0" h="158" w="274">
                  <a:moveTo>
                    <a:pt x="0" y="61"/>
                  </a:moveTo>
                  <a:lnTo>
                    <a:pt x="167" y="158"/>
                  </a:lnTo>
                  <a:lnTo>
                    <a:pt x="274" y="97"/>
                  </a:lnTo>
                  <a:lnTo>
                    <a:pt x="108" y="0"/>
                  </a:lnTo>
                  <a:lnTo>
                    <a:pt x="0" y="61"/>
                  </a:lnTo>
                  <a:close/>
                </a:path>
              </a:pathLst>
            </a:custGeom>
            <a:solidFill>
              <a:srgbClr val="968F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03" name="Google Shape;703;p5"/>
            <p:cNvSpPr/>
            <p:nvPr/>
          </p:nvSpPr>
          <p:spPr>
            <a:xfrm>
              <a:off x="7800813" y="2962559"/>
              <a:ext cx="332355" cy="190323"/>
            </a:xfrm>
            <a:custGeom>
              <a:rect b="b" l="l" r="r" t="t"/>
              <a:pathLst>
                <a:path extrusionOk="0" h="134" w="234">
                  <a:moveTo>
                    <a:pt x="0" y="49"/>
                  </a:moveTo>
                  <a:lnTo>
                    <a:pt x="149" y="134"/>
                  </a:lnTo>
                  <a:lnTo>
                    <a:pt x="234" y="85"/>
                  </a:lnTo>
                  <a:lnTo>
                    <a:pt x="85" y="0"/>
                  </a:lnTo>
                  <a:lnTo>
                    <a:pt x="0" y="49"/>
                  </a:lnTo>
                  <a:close/>
                </a:path>
              </a:pathLst>
            </a:custGeom>
            <a:solidFill>
              <a:srgbClr val="E3E2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04" name="Google Shape;704;p5"/>
            <p:cNvSpPr/>
            <p:nvPr/>
          </p:nvSpPr>
          <p:spPr>
            <a:xfrm>
              <a:off x="8012442" y="3066242"/>
              <a:ext cx="136351" cy="90901"/>
            </a:xfrm>
            <a:custGeom>
              <a:rect b="b" l="l" r="r" t="t"/>
              <a:pathLst>
                <a:path extrusionOk="0" h="64" w="96">
                  <a:moveTo>
                    <a:pt x="0" y="64"/>
                  </a:moveTo>
                  <a:lnTo>
                    <a:pt x="96" y="7"/>
                  </a:lnTo>
                  <a:lnTo>
                    <a:pt x="96" y="0"/>
                  </a:lnTo>
                  <a:lnTo>
                    <a:pt x="0" y="57"/>
                  </a:lnTo>
                  <a:lnTo>
                    <a:pt x="0" y="64"/>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05" name="Google Shape;705;p5"/>
            <p:cNvSpPr/>
            <p:nvPr/>
          </p:nvSpPr>
          <p:spPr>
            <a:xfrm>
              <a:off x="7797973" y="3022212"/>
              <a:ext cx="214469" cy="134931"/>
            </a:xfrm>
            <a:custGeom>
              <a:rect b="b" l="l" r="r" t="t"/>
              <a:pathLst>
                <a:path extrusionOk="0" h="95" w="151">
                  <a:moveTo>
                    <a:pt x="0" y="7"/>
                  </a:moveTo>
                  <a:lnTo>
                    <a:pt x="151" y="95"/>
                  </a:lnTo>
                  <a:lnTo>
                    <a:pt x="151" y="88"/>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06" name="Google Shape;706;p5"/>
            <p:cNvSpPr/>
            <p:nvPr/>
          </p:nvSpPr>
          <p:spPr>
            <a:xfrm>
              <a:off x="7797973" y="2942674"/>
              <a:ext cx="350820" cy="204526"/>
            </a:xfrm>
            <a:custGeom>
              <a:rect b="b" l="l" r="r" t="t"/>
              <a:pathLst>
                <a:path extrusionOk="0" h="144" w="247">
                  <a:moveTo>
                    <a:pt x="0" y="56"/>
                  </a:moveTo>
                  <a:lnTo>
                    <a:pt x="151" y="144"/>
                  </a:lnTo>
                  <a:lnTo>
                    <a:pt x="247" y="87"/>
                  </a:lnTo>
                  <a:lnTo>
                    <a:pt x="97" y="0"/>
                  </a:lnTo>
                  <a:lnTo>
                    <a:pt x="0" y="56"/>
                  </a:lnTo>
                  <a:close/>
                </a:path>
              </a:pathLst>
            </a:custGeom>
            <a:solidFill>
              <a:srgbClr val="968F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07" name="Google Shape;707;p5"/>
            <p:cNvSpPr/>
            <p:nvPr/>
          </p:nvSpPr>
          <p:spPr>
            <a:xfrm>
              <a:off x="7851945" y="2969660"/>
              <a:ext cx="244295" cy="140612"/>
            </a:xfrm>
            <a:custGeom>
              <a:rect b="b" l="l" r="r" t="t"/>
              <a:pathLst>
                <a:path extrusionOk="0" h="99" w="172">
                  <a:moveTo>
                    <a:pt x="0" y="35"/>
                  </a:moveTo>
                  <a:lnTo>
                    <a:pt x="110" y="99"/>
                  </a:lnTo>
                  <a:lnTo>
                    <a:pt x="172" y="63"/>
                  </a:lnTo>
                  <a:lnTo>
                    <a:pt x="63" y="0"/>
                  </a:lnTo>
                  <a:lnTo>
                    <a:pt x="0" y="35"/>
                  </a:lnTo>
                  <a:close/>
                </a:path>
              </a:pathLst>
            </a:custGeom>
            <a:solidFill>
              <a:srgbClr val="B7B0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08" name="Google Shape;708;p5"/>
            <p:cNvSpPr/>
            <p:nvPr/>
          </p:nvSpPr>
          <p:spPr>
            <a:xfrm>
              <a:off x="8015282" y="2945515"/>
              <a:ext cx="26986" cy="19885"/>
            </a:xfrm>
            <a:custGeom>
              <a:rect b="b" l="l" r="r" t="t"/>
              <a:pathLst>
                <a:path extrusionOk="0" h="14" w="19">
                  <a:moveTo>
                    <a:pt x="0" y="7"/>
                  </a:moveTo>
                  <a:lnTo>
                    <a:pt x="10" y="14"/>
                  </a:lnTo>
                  <a:lnTo>
                    <a:pt x="19" y="7"/>
                  </a:lnTo>
                  <a:lnTo>
                    <a:pt x="10" y="0"/>
                  </a:lnTo>
                  <a:lnTo>
                    <a:pt x="0" y="7"/>
                  </a:lnTo>
                  <a:close/>
                </a:path>
              </a:pathLst>
            </a:custGeom>
            <a:solidFill>
              <a:srgbClr val="F5F5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09" name="Google Shape;709;p5"/>
            <p:cNvSpPr/>
            <p:nvPr/>
          </p:nvSpPr>
          <p:spPr>
            <a:xfrm>
              <a:off x="7824959" y="2838991"/>
              <a:ext cx="29827" cy="17044"/>
            </a:xfrm>
            <a:custGeom>
              <a:rect b="b" l="l" r="r" t="t"/>
              <a:pathLst>
                <a:path extrusionOk="0" h="12" w="21">
                  <a:moveTo>
                    <a:pt x="0" y="4"/>
                  </a:moveTo>
                  <a:lnTo>
                    <a:pt x="9" y="12"/>
                  </a:lnTo>
                  <a:lnTo>
                    <a:pt x="21" y="4"/>
                  </a:lnTo>
                  <a:lnTo>
                    <a:pt x="9" y="0"/>
                  </a:lnTo>
                  <a:lnTo>
                    <a:pt x="0" y="4"/>
                  </a:lnTo>
                  <a:close/>
                </a:path>
              </a:pathLst>
            </a:custGeom>
            <a:solidFill>
              <a:srgbClr val="F5F5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10" name="Google Shape;710;p5"/>
            <p:cNvSpPr/>
            <p:nvPr/>
          </p:nvSpPr>
          <p:spPr>
            <a:xfrm>
              <a:off x="7824959" y="2875919"/>
              <a:ext cx="39769" cy="160496"/>
            </a:xfrm>
            <a:custGeom>
              <a:rect b="b" l="l" r="r" t="t"/>
              <a:pathLst>
                <a:path extrusionOk="0" h="48" w="12">
                  <a:moveTo>
                    <a:pt x="12" y="0"/>
                  </a:moveTo>
                  <a:cubicBezTo>
                    <a:pt x="12" y="0"/>
                    <a:pt x="12" y="0"/>
                    <a:pt x="12" y="0"/>
                  </a:cubicBezTo>
                  <a:cubicBezTo>
                    <a:pt x="12" y="0"/>
                    <a:pt x="12" y="0"/>
                    <a:pt x="12" y="0"/>
                  </a:cubicBezTo>
                  <a:cubicBezTo>
                    <a:pt x="12" y="0"/>
                    <a:pt x="12" y="0"/>
                    <a:pt x="12" y="0"/>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2"/>
                    <a:pt x="12" y="2"/>
                    <a:pt x="12" y="2"/>
                  </a:cubicBezTo>
                  <a:cubicBezTo>
                    <a:pt x="12" y="2"/>
                    <a:pt x="12" y="2"/>
                    <a:pt x="12"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3"/>
                    <a:pt x="11" y="3"/>
                    <a:pt x="11"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5" y="4"/>
                    <a:pt x="5" y="4"/>
                    <a:pt x="5" y="4"/>
                  </a:cubicBezTo>
                  <a:cubicBezTo>
                    <a:pt x="5" y="4"/>
                    <a:pt x="5" y="4"/>
                    <a:pt x="5" y="4"/>
                  </a:cubicBezTo>
                  <a:cubicBezTo>
                    <a:pt x="5" y="4"/>
                    <a:pt x="5" y="4"/>
                    <a:pt x="5" y="4"/>
                  </a:cubicBezTo>
                  <a:cubicBezTo>
                    <a:pt x="5" y="4"/>
                    <a:pt x="5" y="4"/>
                    <a:pt x="5" y="4"/>
                  </a:cubicBezTo>
                  <a:cubicBezTo>
                    <a:pt x="5" y="3"/>
                    <a:pt x="5" y="3"/>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2"/>
                    <a:pt x="1" y="2"/>
                    <a:pt x="0" y="1"/>
                  </a:cubicBezTo>
                  <a:cubicBezTo>
                    <a:pt x="0" y="1"/>
                    <a:pt x="0" y="0"/>
                    <a:pt x="0" y="0"/>
                  </a:cubicBezTo>
                  <a:cubicBezTo>
                    <a:pt x="0" y="45"/>
                    <a:pt x="0" y="45"/>
                    <a:pt x="0" y="45"/>
                  </a:cubicBezTo>
                  <a:cubicBezTo>
                    <a:pt x="0" y="46"/>
                    <a:pt x="0" y="46"/>
                    <a:pt x="2" y="47"/>
                  </a:cubicBezTo>
                  <a:cubicBezTo>
                    <a:pt x="2" y="47"/>
                    <a:pt x="2" y="47"/>
                    <a:pt x="2" y="47"/>
                  </a:cubicBezTo>
                  <a:cubicBezTo>
                    <a:pt x="2" y="47"/>
                    <a:pt x="2" y="47"/>
                    <a:pt x="2" y="47"/>
                  </a:cubicBezTo>
                  <a:cubicBezTo>
                    <a:pt x="2" y="47"/>
                    <a:pt x="2" y="47"/>
                    <a:pt x="2" y="47"/>
                  </a:cubicBezTo>
                  <a:cubicBezTo>
                    <a:pt x="2" y="47"/>
                    <a:pt x="2" y="47"/>
                    <a:pt x="2" y="47"/>
                  </a:cubicBezTo>
                  <a:cubicBezTo>
                    <a:pt x="2" y="48"/>
                    <a:pt x="2" y="48"/>
                    <a:pt x="2"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5" y="48"/>
                    <a:pt x="5" y="48"/>
                    <a:pt x="5" y="48"/>
                  </a:cubicBezTo>
                  <a:cubicBezTo>
                    <a:pt x="5" y="48"/>
                    <a:pt x="5" y="48"/>
                    <a:pt x="5" y="48"/>
                  </a:cubicBezTo>
                  <a:cubicBezTo>
                    <a:pt x="5" y="48"/>
                    <a:pt x="5" y="48"/>
                    <a:pt x="5" y="48"/>
                  </a:cubicBezTo>
                  <a:cubicBezTo>
                    <a:pt x="5" y="48"/>
                    <a:pt x="5" y="48"/>
                    <a:pt x="5" y="48"/>
                  </a:cubicBezTo>
                  <a:cubicBezTo>
                    <a:pt x="5" y="48"/>
                    <a:pt x="5" y="48"/>
                    <a:pt x="5" y="48"/>
                  </a:cubicBezTo>
                  <a:cubicBezTo>
                    <a:pt x="5" y="48"/>
                    <a:pt x="5" y="48"/>
                    <a:pt x="5" y="48"/>
                  </a:cubicBezTo>
                  <a:cubicBezTo>
                    <a:pt x="5" y="48"/>
                    <a:pt x="5" y="48"/>
                    <a:pt x="5"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8" y="48"/>
                    <a:pt x="8" y="48"/>
                    <a:pt x="8" y="48"/>
                  </a:cubicBezTo>
                  <a:cubicBezTo>
                    <a:pt x="8" y="48"/>
                    <a:pt x="8" y="48"/>
                    <a:pt x="8" y="48"/>
                  </a:cubicBezTo>
                  <a:cubicBezTo>
                    <a:pt x="8" y="48"/>
                    <a:pt x="8" y="48"/>
                    <a:pt x="8" y="48"/>
                  </a:cubicBezTo>
                  <a:cubicBezTo>
                    <a:pt x="8" y="48"/>
                    <a:pt x="8" y="48"/>
                    <a:pt x="8" y="48"/>
                  </a:cubicBezTo>
                  <a:cubicBezTo>
                    <a:pt x="8" y="48"/>
                    <a:pt x="8" y="48"/>
                    <a:pt x="8" y="48"/>
                  </a:cubicBezTo>
                  <a:cubicBezTo>
                    <a:pt x="8" y="48"/>
                    <a:pt x="8" y="48"/>
                    <a:pt x="8" y="48"/>
                  </a:cubicBezTo>
                  <a:cubicBezTo>
                    <a:pt x="8" y="48"/>
                    <a:pt x="8" y="48"/>
                    <a:pt x="8"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10" y="48"/>
                    <a:pt x="10" y="48"/>
                    <a:pt x="10" y="48"/>
                  </a:cubicBezTo>
                  <a:cubicBezTo>
                    <a:pt x="10" y="48"/>
                    <a:pt x="10" y="48"/>
                    <a:pt x="10" y="48"/>
                  </a:cubicBezTo>
                  <a:cubicBezTo>
                    <a:pt x="10" y="48"/>
                    <a:pt x="10" y="48"/>
                    <a:pt x="10" y="48"/>
                  </a:cubicBezTo>
                  <a:cubicBezTo>
                    <a:pt x="10" y="47"/>
                    <a:pt x="10" y="47"/>
                    <a:pt x="10" y="47"/>
                  </a:cubicBezTo>
                  <a:cubicBezTo>
                    <a:pt x="10" y="47"/>
                    <a:pt x="10" y="47"/>
                    <a:pt x="10" y="47"/>
                  </a:cubicBezTo>
                  <a:cubicBezTo>
                    <a:pt x="11" y="47"/>
                    <a:pt x="11" y="47"/>
                    <a:pt x="11" y="47"/>
                  </a:cubicBezTo>
                  <a:cubicBezTo>
                    <a:pt x="11" y="47"/>
                    <a:pt x="11" y="47"/>
                    <a:pt x="11" y="47"/>
                  </a:cubicBezTo>
                  <a:cubicBezTo>
                    <a:pt x="11" y="47"/>
                    <a:pt x="11" y="47"/>
                    <a:pt x="11" y="47"/>
                  </a:cubicBezTo>
                  <a:cubicBezTo>
                    <a:pt x="11" y="47"/>
                    <a:pt x="11" y="47"/>
                    <a:pt x="11" y="47"/>
                  </a:cubicBezTo>
                  <a:cubicBezTo>
                    <a:pt x="11" y="47"/>
                    <a:pt x="11" y="47"/>
                    <a:pt x="11" y="47"/>
                  </a:cubicBezTo>
                  <a:cubicBezTo>
                    <a:pt x="11" y="47"/>
                    <a:pt x="11" y="47"/>
                    <a:pt x="11" y="47"/>
                  </a:cubicBezTo>
                  <a:cubicBezTo>
                    <a:pt x="11" y="47"/>
                    <a:pt x="11" y="47"/>
                    <a:pt x="11" y="47"/>
                  </a:cubicBezTo>
                  <a:cubicBezTo>
                    <a:pt x="11" y="47"/>
                    <a:pt x="11" y="47"/>
                    <a:pt x="11" y="47"/>
                  </a:cubicBezTo>
                  <a:cubicBezTo>
                    <a:pt x="11" y="47"/>
                    <a:pt x="11" y="47"/>
                    <a:pt x="11" y="47"/>
                  </a:cubicBezTo>
                  <a:cubicBezTo>
                    <a:pt x="11" y="47"/>
                    <a:pt x="11" y="47"/>
                    <a:pt x="11" y="47"/>
                  </a:cubicBezTo>
                  <a:cubicBezTo>
                    <a:pt x="11" y="47"/>
                    <a:pt x="11" y="47"/>
                    <a:pt x="11" y="47"/>
                  </a:cubicBezTo>
                  <a:cubicBezTo>
                    <a:pt x="11" y="47"/>
                    <a:pt x="11" y="47"/>
                    <a:pt x="11" y="47"/>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0"/>
                    <a:pt x="12" y="0"/>
                    <a:pt x="12" y="0"/>
                  </a:cubicBezTo>
                  <a:cubicBezTo>
                    <a:pt x="12" y="0"/>
                    <a:pt x="12" y="0"/>
                    <a:pt x="12" y="0"/>
                  </a:cubicBez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11" name="Google Shape;711;p5"/>
            <p:cNvSpPr/>
            <p:nvPr/>
          </p:nvSpPr>
          <p:spPr>
            <a:xfrm>
              <a:off x="7820698" y="2861716"/>
              <a:ext cx="46871" cy="26986"/>
            </a:xfrm>
            <a:custGeom>
              <a:rect b="b" l="l" r="r" t="t"/>
              <a:pathLst>
                <a:path extrusionOk="0" h="8" w="14">
                  <a:moveTo>
                    <a:pt x="11" y="1"/>
                  </a:moveTo>
                  <a:cubicBezTo>
                    <a:pt x="9" y="0"/>
                    <a:pt x="5" y="0"/>
                    <a:pt x="3" y="1"/>
                  </a:cubicBezTo>
                  <a:cubicBezTo>
                    <a:pt x="0" y="3"/>
                    <a:pt x="0" y="5"/>
                    <a:pt x="3" y="7"/>
                  </a:cubicBezTo>
                  <a:cubicBezTo>
                    <a:pt x="5" y="8"/>
                    <a:pt x="9" y="8"/>
                    <a:pt x="12" y="7"/>
                  </a:cubicBezTo>
                  <a:cubicBezTo>
                    <a:pt x="14" y="5"/>
                    <a:pt x="14" y="3"/>
                    <a:pt x="11" y="1"/>
                  </a:cubicBez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12" name="Google Shape;712;p5"/>
            <p:cNvSpPr/>
            <p:nvPr/>
          </p:nvSpPr>
          <p:spPr>
            <a:xfrm>
              <a:off x="7961310" y="2844672"/>
              <a:ext cx="7102" cy="120727"/>
            </a:xfrm>
            <a:custGeom>
              <a:rect b="b" l="l" r="r" t="t"/>
              <a:pathLst>
                <a:path extrusionOk="0" h="85" w="5">
                  <a:moveTo>
                    <a:pt x="0" y="85"/>
                  </a:moveTo>
                  <a:lnTo>
                    <a:pt x="5" y="83"/>
                  </a:lnTo>
                  <a:lnTo>
                    <a:pt x="5" y="0"/>
                  </a:lnTo>
                  <a:lnTo>
                    <a:pt x="0" y="3"/>
                  </a:lnTo>
                  <a:lnTo>
                    <a:pt x="0" y="85"/>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13" name="Google Shape;713;p5"/>
            <p:cNvSpPr/>
            <p:nvPr/>
          </p:nvSpPr>
          <p:spPr>
            <a:xfrm>
              <a:off x="7975513" y="2868818"/>
              <a:ext cx="1420" cy="22725"/>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14" name="Google Shape;714;p5"/>
            <p:cNvSpPr/>
            <p:nvPr/>
          </p:nvSpPr>
          <p:spPr>
            <a:xfrm>
              <a:off x="7961310" y="2848933"/>
              <a:ext cx="46871" cy="147714"/>
            </a:xfrm>
            <a:custGeom>
              <a:rect b="b" l="l" r="r" t="t"/>
              <a:pathLst>
                <a:path extrusionOk="0" h="104" w="33">
                  <a:moveTo>
                    <a:pt x="0" y="82"/>
                  </a:moveTo>
                  <a:lnTo>
                    <a:pt x="33" y="104"/>
                  </a:lnTo>
                  <a:lnTo>
                    <a:pt x="33" y="19"/>
                  </a:lnTo>
                  <a:lnTo>
                    <a:pt x="0" y="0"/>
                  </a:lnTo>
                  <a:lnTo>
                    <a:pt x="0" y="82"/>
                  </a:lnTo>
                  <a:close/>
                </a:path>
              </a:pathLst>
            </a:custGeom>
            <a:solidFill>
              <a:srgbClr val="E0D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15" name="Google Shape;715;p5"/>
            <p:cNvSpPr/>
            <p:nvPr/>
          </p:nvSpPr>
          <p:spPr>
            <a:xfrm>
              <a:off x="7965571" y="2856035"/>
              <a:ext cx="2841" cy="113626"/>
            </a:xfrm>
            <a:custGeom>
              <a:rect b="b" l="l" r="r" t="t"/>
              <a:pathLst>
                <a:path extrusionOk="0" h="80" w="2">
                  <a:moveTo>
                    <a:pt x="0" y="80"/>
                  </a:moveTo>
                  <a:lnTo>
                    <a:pt x="2" y="77"/>
                  </a:lnTo>
                  <a:lnTo>
                    <a:pt x="2" y="2"/>
                  </a:lnTo>
                  <a:lnTo>
                    <a:pt x="0" y="0"/>
                  </a:lnTo>
                  <a:lnTo>
                    <a:pt x="0" y="80"/>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16" name="Google Shape;716;p5"/>
            <p:cNvSpPr/>
            <p:nvPr/>
          </p:nvSpPr>
          <p:spPr>
            <a:xfrm>
              <a:off x="8008181" y="2871658"/>
              <a:ext cx="7102" cy="124988"/>
            </a:xfrm>
            <a:custGeom>
              <a:rect b="b" l="l" r="r" t="t"/>
              <a:pathLst>
                <a:path extrusionOk="0" h="88" w="5">
                  <a:moveTo>
                    <a:pt x="0" y="88"/>
                  </a:moveTo>
                  <a:lnTo>
                    <a:pt x="5" y="85"/>
                  </a:lnTo>
                  <a:lnTo>
                    <a:pt x="5" y="0"/>
                  </a:lnTo>
                  <a:lnTo>
                    <a:pt x="0" y="3"/>
                  </a:lnTo>
                  <a:lnTo>
                    <a:pt x="0" y="88"/>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17" name="Google Shape;717;p5"/>
            <p:cNvSpPr/>
            <p:nvPr/>
          </p:nvSpPr>
          <p:spPr>
            <a:xfrm>
              <a:off x="7968412" y="2858875"/>
              <a:ext cx="36928" cy="126409"/>
            </a:xfrm>
            <a:custGeom>
              <a:rect b="b" l="l" r="r" t="t"/>
              <a:pathLst>
                <a:path extrusionOk="0" h="89" w="26">
                  <a:moveTo>
                    <a:pt x="0" y="75"/>
                  </a:moveTo>
                  <a:lnTo>
                    <a:pt x="26" y="89"/>
                  </a:lnTo>
                  <a:lnTo>
                    <a:pt x="26" y="14"/>
                  </a:lnTo>
                  <a:lnTo>
                    <a:pt x="0" y="0"/>
                  </a:lnTo>
                  <a:lnTo>
                    <a:pt x="0" y="75"/>
                  </a:lnTo>
                  <a:close/>
                </a:path>
              </a:pathLst>
            </a:custGeom>
            <a:solidFill>
              <a:srgbClr val="B3B9A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18" name="Google Shape;718;p5"/>
            <p:cNvSpPr/>
            <p:nvPr/>
          </p:nvSpPr>
          <p:spPr>
            <a:xfrm>
              <a:off x="7975513" y="2868818"/>
              <a:ext cx="29827" cy="39769"/>
            </a:xfrm>
            <a:custGeom>
              <a:rect b="b" l="l" r="r" t="t"/>
              <a:pathLst>
                <a:path extrusionOk="0" h="28" w="21">
                  <a:moveTo>
                    <a:pt x="0" y="16"/>
                  </a:moveTo>
                  <a:lnTo>
                    <a:pt x="21" y="28"/>
                  </a:lnTo>
                  <a:lnTo>
                    <a:pt x="21" y="12"/>
                  </a:lnTo>
                  <a:lnTo>
                    <a:pt x="0" y="0"/>
                  </a:lnTo>
                  <a:lnTo>
                    <a:pt x="0" y="16"/>
                  </a:lnTo>
                  <a:close/>
                  <a:moveTo>
                    <a:pt x="2" y="5"/>
                  </a:moveTo>
                  <a:lnTo>
                    <a:pt x="19" y="14"/>
                  </a:lnTo>
                  <a:lnTo>
                    <a:pt x="19" y="26"/>
                  </a:lnTo>
                  <a:lnTo>
                    <a:pt x="2" y="16"/>
                  </a:lnTo>
                  <a:lnTo>
                    <a:pt x="2" y="5"/>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19" name="Google Shape;719;p5"/>
            <p:cNvSpPr/>
            <p:nvPr/>
          </p:nvSpPr>
          <p:spPr>
            <a:xfrm>
              <a:off x="7975513" y="2902905"/>
              <a:ext cx="29827" cy="42610"/>
            </a:xfrm>
            <a:custGeom>
              <a:rect b="b" l="l" r="r" t="t"/>
              <a:pathLst>
                <a:path extrusionOk="0" h="30" w="21">
                  <a:moveTo>
                    <a:pt x="0" y="16"/>
                  </a:moveTo>
                  <a:lnTo>
                    <a:pt x="21" y="30"/>
                  </a:lnTo>
                  <a:lnTo>
                    <a:pt x="21" y="11"/>
                  </a:lnTo>
                  <a:lnTo>
                    <a:pt x="0" y="0"/>
                  </a:lnTo>
                  <a:lnTo>
                    <a:pt x="0" y="16"/>
                  </a:lnTo>
                  <a:close/>
                  <a:moveTo>
                    <a:pt x="2" y="2"/>
                  </a:moveTo>
                  <a:lnTo>
                    <a:pt x="19" y="11"/>
                  </a:lnTo>
                  <a:lnTo>
                    <a:pt x="19" y="25"/>
                  </a:lnTo>
                  <a:lnTo>
                    <a:pt x="2" y="16"/>
                  </a:lnTo>
                  <a:lnTo>
                    <a:pt x="2" y="2"/>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20" name="Google Shape;720;p5"/>
            <p:cNvSpPr/>
            <p:nvPr/>
          </p:nvSpPr>
          <p:spPr>
            <a:xfrm>
              <a:off x="7975513" y="2938413"/>
              <a:ext cx="29827" cy="41189"/>
            </a:xfrm>
            <a:custGeom>
              <a:rect b="b" l="l" r="r" t="t"/>
              <a:pathLst>
                <a:path extrusionOk="0" h="29" w="21">
                  <a:moveTo>
                    <a:pt x="0" y="17"/>
                  </a:moveTo>
                  <a:lnTo>
                    <a:pt x="21" y="29"/>
                  </a:lnTo>
                  <a:lnTo>
                    <a:pt x="21" y="12"/>
                  </a:lnTo>
                  <a:lnTo>
                    <a:pt x="0" y="0"/>
                  </a:lnTo>
                  <a:lnTo>
                    <a:pt x="0" y="17"/>
                  </a:lnTo>
                  <a:close/>
                  <a:moveTo>
                    <a:pt x="2" y="3"/>
                  </a:moveTo>
                  <a:lnTo>
                    <a:pt x="19" y="12"/>
                  </a:lnTo>
                  <a:lnTo>
                    <a:pt x="19" y="24"/>
                  </a:lnTo>
                  <a:lnTo>
                    <a:pt x="2" y="17"/>
                  </a:lnTo>
                  <a:lnTo>
                    <a:pt x="2" y="3"/>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21" name="Google Shape;721;p5"/>
            <p:cNvSpPr/>
            <p:nvPr/>
          </p:nvSpPr>
          <p:spPr>
            <a:xfrm>
              <a:off x="7978354" y="2942674"/>
              <a:ext cx="24145" cy="12783"/>
            </a:xfrm>
            <a:custGeom>
              <a:rect b="b" l="l" r="r" t="t"/>
              <a:pathLst>
                <a:path extrusionOk="0" h="9" w="17">
                  <a:moveTo>
                    <a:pt x="0" y="0"/>
                  </a:moveTo>
                  <a:lnTo>
                    <a:pt x="17" y="9"/>
                  </a:lnTo>
                  <a:lnTo>
                    <a:pt x="17" y="9"/>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22" name="Google Shape;722;p5"/>
            <p:cNvSpPr/>
            <p:nvPr/>
          </p:nvSpPr>
          <p:spPr>
            <a:xfrm>
              <a:off x="7975513" y="2962559"/>
              <a:ext cx="29827" cy="17044"/>
            </a:xfrm>
            <a:custGeom>
              <a:rect b="b" l="l" r="r" t="t"/>
              <a:pathLst>
                <a:path extrusionOk="0" h="12" w="21">
                  <a:moveTo>
                    <a:pt x="0" y="0"/>
                  </a:moveTo>
                  <a:lnTo>
                    <a:pt x="21" y="12"/>
                  </a:lnTo>
                  <a:lnTo>
                    <a:pt x="21" y="12"/>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23" name="Google Shape;723;p5"/>
            <p:cNvSpPr/>
            <p:nvPr/>
          </p:nvSpPr>
          <p:spPr>
            <a:xfrm>
              <a:off x="7978354" y="2875919"/>
              <a:ext cx="24145" cy="12783"/>
            </a:xfrm>
            <a:custGeom>
              <a:rect b="b" l="l" r="r" t="t"/>
              <a:pathLst>
                <a:path extrusionOk="0" h="9" w="17">
                  <a:moveTo>
                    <a:pt x="0" y="0"/>
                  </a:moveTo>
                  <a:lnTo>
                    <a:pt x="17" y="9"/>
                  </a:lnTo>
                  <a:lnTo>
                    <a:pt x="17" y="9"/>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24" name="Google Shape;724;p5"/>
            <p:cNvSpPr/>
            <p:nvPr/>
          </p:nvSpPr>
          <p:spPr>
            <a:xfrm>
              <a:off x="7975513" y="2925630"/>
              <a:ext cx="29827" cy="19885"/>
            </a:xfrm>
            <a:custGeom>
              <a:rect b="b" l="l" r="r" t="t"/>
              <a:pathLst>
                <a:path extrusionOk="0" h="14" w="21">
                  <a:moveTo>
                    <a:pt x="0" y="0"/>
                  </a:moveTo>
                  <a:lnTo>
                    <a:pt x="21" y="14"/>
                  </a:lnTo>
                  <a:lnTo>
                    <a:pt x="21" y="12"/>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25" name="Google Shape;725;p5"/>
            <p:cNvSpPr/>
            <p:nvPr/>
          </p:nvSpPr>
          <p:spPr>
            <a:xfrm>
              <a:off x="7975513" y="2891543"/>
              <a:ext cx="29827" cy="17044"/>
            </a:xfrm>
            <a:custGeom>
              <a:rect b="b" l="l" r="r" t="t"/>
              <a:pathLst>
                <a:path extrusionOk="0" h="12" w="21">
                  <a:moveTo>
                    <a:pt x="0" y="0"/>
                  </a:moveTo>
                  <a:lnTo>
                    <a:pt x="21" y="12"/>
                  </a:lnTo>
                  <a:lnTo>
                    <a:pt x="21" y="12"/>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26" name="Google Shape;726;p5"/>
            <p:cNvSpPr/>
            <p:nvPr/>
          </p:nvSpPr>
          <p:spPr>
            <a:xfrm>
              <a:off x="7978354" y="2905746"/>
              <a:ext cx="24145" cy="12783"/>
            </a:xfrm>
            <a:custGeom>
              <a:rect b="b" l="l" r="r" t="t"/>
              <a:pathLst>
                <a:path extrusionOk="0" h="9" w="17">
                  <a:moveTo>
                    <a:pt x="0" y="0"/>
                  </a:moveTo>
                  <a:lnTo>
                    <a:pt x="17" y="9"/>
                  </a:lnTo>
                  <a:lnTo>
                    <a:pt x="17" y="9"/>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27" name="Google Shape;727;p5"/>
            <p:cNvSpPr/>
            <p:nvPr/>
          </p:nvSpPr>
          <p:spPr>
            <a:xfrm>
              <a:off x="8002499" y="2888702"/>
              <a:ext cx="1420" cy="17044"/>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28" name="Google Shape;728;p5"/>
            <p:cNvSpPr/>
            <p:nvPr/>
          </p:nvSpPr>
          <p:spPr>
            <a:xfrm>
              <a:off x="8002499" y="2918529"/>
              <a:ext cx="1420" cy="19885"/>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29" name="Google Shape;729;p5"/>
            <p:cNvSpPr/>
            <p:nvPr/>
          </p:nvSpPr>
          <p:spPr>
            <a:xfrm>
              <a:off x="8002499" y="2955457"/>
              <a:ext cx="1420" cy="17044"/>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30" name="Google Shape;730;p5"/>
            <p:cNvSpPr/>
            <p:nvPr/>
          </p:nvSpPr>
          <p:spPr>
            <a:xfrm>
              <a:off x="7975513" y="2902905"/>
              <a:ext cx="1420" cy="22725"/>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31" name="Google Shape;731;p5"/>
            <p:cNvSpPr/>
            <p:nvPr/>
          </p:nvSpPr>
          <p:spPr>
            <a:xfrm>
              <a:off x="7975513" y="2938413"/>
              <a:ext cx="1420" cy="24145"/>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32" name="Google Shape;732;p5"/>
            <p:cNvSpPr/>
            <p:nvPr/>
          </p:nvSpPr>
          <p:spPr>
            <a:xfrm>
              <a:off x="7995398" y="2945515"/>
              <a:ext cx="9942" cy="7102"/>
            </a:xfrm>
            <a:custGeom>
              <a:rect b="b" l="l" r="r" t="t"/>
              <a:pathLst>
                <a:path extrusionOk="0" h="5" w="7">
                  <a:moveTo>
                    <a:pt x="7" y="3"/>
                  </a:moveTo>
                  <a:lnTo>
                    <a:pt x="5" y="0"/>
                  </a:lnTo>
                  <a:lnTo>
                    <a:pt x="5" y="0"/>
                  </a:lnTo>
                  <a:lnTo>
                    <a:pt x="5" y="0"/>
                  </a:lnTo>
                  <a:lnTo>
                    <a:pt x="5" y="0"/>
                  </a:lnTo>
                  <a:lnTo>
                    <a:pt x="5" y="0"/>
                  </a:lnTo>
                  <a:lnTo>
                    <a:pt x="5" y="0"/>
                  </a:lnTo>
                  <a:lnTo>
                    <a:pt x="5" y="0"/>
                  </a:lnTo>
                  <a:lnTo>
                    <a:pt x="5" y="0"/>
                  </a:lnTo>
                  <a:lnTo>
                    <a:pt x="2" y="0"/>
                  </a:lnTo>
                  <a:lnTo>
                    <a:pt x="2" y="0"/>
                  </a:lnTo>
                  <a:lnTo>
                    <a:pt x="0" y="0"/>
                  </a:lnTo>
                  <a:lnTo>
                    <a:pt x="0" y="0"/>
                  </a:lnTo>
                  <a:lnTo>
                    <a:pt x="2" y="0"/>
                  </a:lnTo>
                  <a:lnTo>
                    <a:pt x="2" y="0"/>
                  </a:lnTo>
                  <a:lnTo>
                    <a:pt x="2" y="0"/>
                  </a:lnTo>
                  <a:lnTo>
                    <a:pt x="2" y="0"/>
                  </a:lnTo>
                  <a:lnTo>
                    <a:pt x="2" y="0"/>
                  </a:lnTo>
                  <a:lnTo>
                    <a:pt x="2" y="3"/>
                  </a:lnTo>
                  <a:lnTo>
                    <a:pt x="2" y="3"/>
                  </a:lnTo>
                  <a:lnTo>
                    <a:pt x="2" y="3"/>
                  </a:lnTo>
                  <a:lnTo>
                    <a:pt x="5" y="3"/>
                  </a:lnTo>
                  <a:lnTo>
                    <a:pt x="0" y="3"/>
                  </a:lnTo>
                  <a:lnTo>
                    <a:pt x="5" y="5"/>
                  </a:lnTo>
                  <a:lnTo>
                    <a:pt x="5" y="5"/>
                  </a:lnTo>
                  <a:lnTo>
                    <a:pt x="2" y="5"/>
                  </a:lnTo>
                  <a:lnTo>
                    <a:pt x="2" y="5"/>
                  </a:lnTo>
                  <a:lnTo>
                    <a:pt x="5" y="5"/>
                  </a:lnTo>
                  <a:lnTo>
                    <a:pt x="5" y="5"/>
                  </a:lnTo>
                  <a:lnTo>
                    <a:pt x="7" y="3"/>
                  </a:lnTo>
                  <a:lnTo>
                    <a:pt x="7" y="3"/>
                  </a:lnTo>
                  <a:lnTo>
                    <a:pt x="7" y="3"/>
                  </a:lnTo>
                  <a:lnTo>
                    <a:pt x="7" y="3"/>
                  </a:lnTo>
                  <a:lnTo>
                    <a:pt x="7" y="3"/>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33" name="Google Shape;733;p5"/>
            <p:cNvSpPr/>
            <p:nvPr/>
          </p:nvSpPr>
          <p:spPr>
            <a:xfrm>
              <a:off x="7995398" y="2945515"/>
              <a:ext cx="7102" cy="7102"/>
            </a:xfrm>
            <a:custGeom>
              <a:rect b="b" l="l" r="r" t="t"/>
              <a:pathLst>
                <a:path extrusionOk="0" h="2" w="2">
                  <a:moveTo>
                    <a:pt x="0" y="1"/>
                  </a:moveTo>
                  <a:cubicBezTo>
                    <a:pt x="0" y="1"/>
                    <a:pt x="0" y="2"/>
                    <a:pt x="1" y="2"/>
                  </a:cubicBezTo>
                  <a:cubicBezTo>
                    <a:pt x="1" y="2"/>
                    <a:pt x="2" y="2"/>
                    <a:pt x="2" y="2"/>
                  </a:cubicBezTo>
                  <a:cubicBezTo>
                    <a:pt x="2" y="1"/>
                    <a:pt x="1" y="0"/>
                    <a:pt x="1" y="0"/>
                  </a:cubicBezTo>
                  <a:cubicBezTo>
                    <a:pt x="0" y="0"/>
                    <a:pt x="0" y="0"/>
                    <a:pt x="0" y="1"/>
                  </a:cubicBezTo>
                  <a:close/>
                </a:path>
              </a:pathLst>
            </a:custGeom>
            <a:solidFill>
              <a:srgbClr val="E0D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34" name="Google Shape;734;p5"/>
            <p:cNvSpPr/>
            <p:nvPr/>
          </p:nvSpPr>
          <p:spPr>
            <a:xfrm>
              <a:off x="8008181" y="2871658"/>
              <a:ext cx="7102" cy="124988"/>
            </a:xfrm>
            <a:custGeom>
              <a:rect b="b" l="l" r="r" t="t"/>
              <a:pathLst>
                <a:path extrusionOk="0" h="88" w="5">
                  <a:moveTo>
                    <a:pt x="0" y="88"/>
                  </a:moveTo>
                  <a:lnTo>
                    <a:pt x="5" y="85"/>
                  </a:lnTo>
                  <a:lnTo>
                    <a:pt x="5" y="0"/>
                  </a:lnTo>
                  <a:lnTo>
                    <a:pt x="0" y="3"/>
                  </a:lnTo>
                  <a:lnTo>
                    <a:pt x="0" y="88"/>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35" name="Google Shape;735;p5"/>
            <p:cNvSpPr/>
            <p:nvPr/>
          </p:nvSpPr>
          <p:spPr>
            <a:xfrm>
              <a:off x="8025224" y="2898644"/>
              <a:ext cx="1420" cy="24145"/>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36" name="Google Shape;736;p5"/>
            <p:cNvSpPr/>
            <p:nvPr/>
          </p:nvSpPr>
          <p:spPr>
            <a:xfrm>
              <a:off x="8008181" y="2875919"/>
              <a:ext cx="51132" cy="146293"/>
            </a:xfrm>
            <a:custGeom>
              <a:rect b="b" l="l" r="r" t="t"/>
              <a:pathLst>
                <a:path extrusionOk="0" h="103" w="36">
                  <a:moveTo>
                    <a:pt x="0" y="85"/>
                  </a:moveTo>
                  <a:lnTo>
                    <a:pt x="36" y="103"/>
                  </a:lnTo>
                  <a:lnTo>
                    <a:pt x="36" y="21"/>
                  </a:lnTo>
                  <a:lnTo>
                    <a:pt x="0" y="0"/>
                  </a:lnTo>
                  <a:lnTo>
                    <a:pt x="0" y="85"/>
                  </a:lnTo>
                  <a:close/>
                </a:path>
              </a:pathLst>
            </a:custGeom>
            <a:solidFill>
              <a:srgbClr val="E0D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37" name="Google Shape;737;p5"/>
            <p:cNvSpPr/>
            <p:nvPr/>
          </p:nvSpPr>
          <p:spPr>
            <a:xfrm>
              <a:off x="8015282" y="2885861"/>
              <a:ext cx="2841" cy="113626"/>
            </a:xfrm>
            <a:custGeom>
              <a:rect b="b" l="l" r="r" t="t"/>
              <a:pathLst>
                <a:path extrusionOk="0" h="80" w="2">
                  <a:moveTo>
                    <a:pt x="0" y="80"/>
                  </a:moveTo>
                  <a:lnTo>
                    <a:pt x="2" y="78"/>
                  </a:lnTo>
                  <a:lnTo>
                    <a:pt x="2" y="2"/>
                  </a:lnTo>
                  <a:lnTo>
                    <a:pt x="0" y="0"/>
                  </a:lnTo>
                  <a:lnTo>
                    <a:pt x="0" y="80"/>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38" name="Google Shape;738;p5"/>
            <p:cNvSpPr/>
            <p:nvPr/>
          </p:nvSpPr>
          <p:spPr>
            <a:xfrm>
              <a:off x="8059312" y="2902905"/>
              <a:ext cx="5681" cy="119307"/>
            </a:xfrm>
            <a:custGeom>
              <a:rect b="b" l="l" r="r" t="t"/>
              <a:pathLst>
                <a:path extrusionOk="0" h="84" w="4">
                  <a:moveTo>
                    <a:pt x="0" y="84"/>
                  </a:moveTo>
                  <a:lnTo>
                    <a:pt x="4" y="82"/>
                  </a:lnTo>
                  <a:lnTo>
                    <a:pt x="4" y="0"/>
                  </a:lnTo>
                  <a:lnTo>
                    <a:pt x="0" y="2"/>
                  </a:lnTo>
                  <a:lnTo>
                    <a:pt x="0" y="84"/>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39" name="Google Shape;739;p5"/>
            <p:cNvSpPr/>
            <p:nvPr/>
          </p:nvSpPr>
          <p:spPr>
            <a:xfrm>
              <a:off x="8018123" y="2888702"/>
              <a:ext cx="36928" cy="127829"/>
            </a:xfrm>
            <a:custGeom>
              <a:rect b="b" l="l" r="r" t="t"/>
              <a:pathLst>
                <a:path extrusionOk="0" h="90" w="26">
                  <a:moveTo>
                    <a:pt x="0" y="76"/>
                  </a:moveTo>
                  <a:lnTo>
                    <a:pt x="26" y="90"/>
                  </a:lnTo>
                  <a:lnTo>
                    <a:pt x="26" y="14"/>
                  </a:lnTo>
                  <a:lnTo>
                    <a:pt x="0" y="0"/>
                  </a:lnTo>
                  <a:lnTo>
                    <a:pt x="0" y="76"/>
                  </a:lnTo>
                  <a:close/>
                </a:path>
              </a:pathLst>
            </a:custGeom>
            <a:solidFill>
              <a:srgbClr val="B3B9A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40" name="Google Shape;740;p5"/>
            <p:cNvSpPr/>
            <p:nvPr/>
          </p:nvSpPr>
          <p:spPr>
            <a:xfrm>
              <a:off x="8025224" y="2898644"/>
              <a:ext cx="26986" cy="39769"/>
            </a:xfrm>
            <a:custGeom>
              <a:rect b="b" l="l" r="r" t="t"/>
              <a:pathLst>
                <a:path extrusionOk="0" h="28" w="19">
                  <a:moveTo>
                    <a:pt x="0" y="17"/>
                  </a:moveTo>
                  <a:lnTo>
                    <a:pt x="19" y="28"/>
                  </a:lnTo>
                  <a:lnTo>
                    <a:pt x="19" y="12"/>
                  </a:lnTo>
                  <a:lnTo>
                    <a:pt x="0" y="0"/>
                  </a:lnTo>
                  <a:lnTo>
                    <a:pt x="0" y="17"/>
                  </a:lnTo>
                  <a:close/>
                  <a:moveTo>
                    <a:pt x="3" y="3"/>
                  </a:moveTo>
                  <a:lnTo>
                    <a:pt x="17" y="12"/>
                  </a:lnTo>
                  <a:lnTo>
                    <a:pt x="17" y="24"/>
                  </a:lnTo>
                  <a:lnTo>
                    <a:pt x="3" y="14"/>
                  </a:lnTo>
                  <a:lnTo>
                    <a:pt x="3" y="3"/>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41" name="Google Shape;741;p5"/>
            <p:cNvSpPr/>
            <p:nvPr/>
          </p:nvSpPr>
          <p:spPr>
            <a:xfrm>
              <a:off x="8025224" y="2928471"/>
              <a:ext cx="26986" cy="44030"/>
            </a:xfrm>
            <a:custGeom>
              <a:rect b="b" l="l" r="r" t="t"/>
              <a:pathLst>
                <a:path extrusionOk="0" h="31" w="19">
                  <a:moveTo>
                    <a:pt x="0" y="19"/>
                  </a:moveTo>
                  <a:lnTo>
                    <a:pt x="19" y="31"/>
                  </a:lnTo>
                  <a:lnTo>
                    <a:pt x="19" y="12"/>
                  </a:lnTo>
                  <a:lnTo>
                    <a:pt x="0" y="0"/>
                  </a:lnTo>
                  <a:lnTo>
                    <a:pt x="0" y="19"/>
                  </a:lnTo>
                  <a:close/>
                  <a:moveTo>
                    <a:pt x="3" y="5"/>
                  </a:moveTo>
                  <a:lnTo>
                    <a:pt x="17" y="15"/>
                  </a:lnTo>
                  <a:lnTo>
                    <a:pt x="17" y="26"/>
                  </a:lnTo>
                  <a:lnTo>
                    <a:pt x="3" y="17"/>
                  </a:lnTo>
                  <a:lnTo>
                    <a:pt x="3" y="5"/>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42" name="Google Shape;742;p5"/>
            <p:cNvSpPr/>
            <p:nvPr/>
          </p:nvSpPr>
          <p:spPr>
            <a:xfrm>
              <a:off x="8025224" y="2965399"/>
              <a:ext cx="26986" cy="44030"/>
            </a:xfrm>
            <a:custGeom>
              <a:rect b="b" l="l" r="r" t="t"/>
              <a:pathLst>
                <a:path extrusionOk="0" h="31" w="19">
                  <a:moveTo>
                    <a:pt x="0" y="19"/>
                  </a:moveTo>
                  <a:lnTo>
                    <a:pt x="19" y="31"/>
                  </a:lnTo>
                  <a:lnTo>
                    <a:pt x="19" y="12"/>
                  </a:lnTo>
                  <a:lnTo>
                    <a:pt x="0" y="0"/>
                  </a:lnTo>
                  <a:lnTo>
                    <a:pt x="0" y="19"/>
                  </a:lnTo>
                  <a:close/>
                  <a:moveTo>
                    <a:pt x="3" y="5"/>
                  </a:moveTo>
                  <a:lnTo>
                    <a:pt x="17" y="14"/>
                  </a:lnTo>
                  <a:lnTo>
                    <a:pt x="17" y="26"/>
                  </a:lnTo>
                  <a:lnTo>
                    <a:pt x="3" y="17"/>
                  </a:lnTo>
                  <a:lnTo>
                    <a:pt x="3" y="5"/>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43" name="Google Shape;743;p5"/>
            <p:cNvSpPr/>
            <p:nvPr/>
          </p:nvSpPr>
          <p:spPr>
            <a:xfrm>
              <a:off x="8029485" y="2972501"/>
              <a:ext cx="22725" cy="12783"/>
            </a:xfrm>
            <a:custGeom>
              <a:rect b="b" l="l" r="r" t="t"/>
              <a:pathLst>
                <a:path extrusionOk="0" h="9" w="16">
                  <a:moveTo>
                    <a:pt x="0" y="0"/>
                  </a:moveTo>
                  <a:lnTo>
                    <a:pt x="14" y="9"/>
                  </a:lnTo>
                  <a:lnTo>
                    <a:pt x="16" y="9"/>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44" name="Google Shape;744;p5"/>
            <p:cNvSpPr/>
            <p:nvPr/>
          </p:nvSpPr>
          <p:spPr>
            <a:xfrm>
              <a:off x="8029485" y="2902905"/>
              <a:ext cx="22725" cy="12783"/>
            </a:xfrm>
            <a:custGeom>
              <a:rect b="b" l="l" r="r" t="t"/>
              <a:pathLst>
                <a:path extrusionOk="0" h="9" w="16">
                  <a:moveTo>
                    <a:pt x="0" y="0"/>
                  </a:moveTo>
                  <a:lnTo>
                    <a:pt x="14" y="9"/>
                  </a:lnTo>
                  <a:lnTo>
                    <a:pt x="16" y="9"/>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45" name="Google Shape;745;p5"/>
            <p:cNvSpPr/>
            <p:nvPr/>
          </p:nvSpPr>
          <p:spPr>
            <a:xfrm>
              <a:off x="8025224" y="2989545"/>
              <a:ext cx="26986" cy="19885"/>
            </a:xfrm>
            <a:custGeom>
              <a:rect b="b" l="l" r="r" t="t"/>
              <a:pathLst>
                <a:path extrusionOk="0" h="14" w="19">
                  <a:moveTo>
                    <a:pt x="0" y="2"/>
                  </a:moveTo>
                  <a:lnTo>
                    <a:pt x="19" y="14"/>
                  </a:lnTo>
                  <a:lnTo>
                    <a:pt x="19" y="12"/>
                  </a:lnTo>
                  <a:lnTo>
                    <a:pt x="0" y="0"/>
                  </a:lnTo>
                  <a:lnTo>
                    <a:pt x="0" y="2"/>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46" name="Google Shape;746;p5"/>
            <p:cNvSpPr/>
            <p:nvPr/>
          </p:nvSpPr>
          <p:spPr>
            <a:xfrm>
              <a:off x="8025224" y="2922790"/>
              <a:ext cx="26986" cy="15624"/>
            </a:xfrm>
            <a:custGeom>
              <a:rect b="b" l="l" r="r" t="t"/>
              <a:pathLst>
                <a:path extrusionOk="0" h="11" w="19">
                  <a:moveTo>
                    <a:pt x="0" y="0"/>
                  </a:moveTo>
                  <a:lnTo>
                    <a:pt x="19" y="11"/>
                  </a:lnTo>
                  <a:lnTo>
                    <a:pt x="19" y="11"/>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47" name="Google Shape;747;p5"/>
            <p:cNvSpPr/>
            <p:nvPr/>
          </p:nvSpPr>
          <p:spPr>
            <a:xfrm>
              <a:off x="8025224" y="2955457"/>
              <a:ext cx="26986" cy="17044"/>
            </a:xfrm>
            <a:custGeom>
              <a:rect b="b" l="l" r="r" t="t"/>
              <a:pathLst>
                <a:path extrusionOk="0" h="12" w="19">
                  <a:moveTo>
                    <a:pt x="0" y="0"/>
                  </a:moveTo>
                  <a:lnTo>
                    <a:pt x="19" y="12"/>
                  </a:lnTo>
                  <a:lnTo>
                    <a:pt x="19" y="12"/>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48" name="Google Shape;748;p5"/>
            <p:cNvSpPr/>
            <p:nvPr/>
          </p:nvSpPr>
          <p:spPr>
            <a:xfrm>
              <a:off x="8029485" y="2935573"/>
              <a:ext cx="22725" cy="14203"/>
            </a:xfrm>
            <a:custGeom>
              <a:rect b="b" l="l" r="r" t="t"/>
              <a:pathLst>
                <a:path extrusionOk="0" h="10" w="16">
                  <a:moveTo>
                    <a:pt x="0" y="0"/>
                  </a:moveTo>
                  <a:lnTo>
                    <a:pt x="14" y="10"/>
                  </a:lnTo>
                  <a:lnTo>
                    <a:pt x="16" y="10"/>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49" name="Google Shape;749;p5"/>
            <p:cNvSpPr/>
            <p:nvPr/>
          </p:nvSpPr>
          <p:spPr>
            <a:xfrm>
              <a:off x="8049370" y="2915688"/>
              <a:ext cx="2841" cy="17044"/>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50" name="Google Shape;750;p5"/>
            <p:cNvSpPr/>
            <p:nvPr/>
          </p:nvSpPr>
          <p:spPr>
            <a:xfrm>
              <a:off x="8049370" y="2949776"/>
              <a:ext cx="2841" cy="15624"/>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51" name="Google Shape;751;p5"/>
            <p:cNvSpPr/>
            <p:nvPr/>
          </p:nvSpPr>
          <p:spPr>
            <a:xfrm>
              <a:off x="8049370" y="2985284"/>
              <a:ext cx="2841" cy="17044"/>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52" name="Google Shape;752;p5"/>
            <p:cNvSpPr/>
            <p:nvPr/>
          </p:nvSpPr>
          <p:spPr>
            <a:xfrm>
              <a:off x="8025224" y="2928471"/>
              <a:ext cx="1420" cy="26986"/>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53" name="Google Shape;753;p5"/>
            <p:cNvSpPr/>
            <p:nvPr/>
          </p:nvSpPr>
          <p:spPr>
            <a:xfrm>
              <a:off x="8025224" y="2965399"/>
              <a:ext cx="0" cy="26986"/>
            </a:xfrm>
            <a:custGeom>
              <a:rect b="b" l="l" r="r" t="t"/>
              <a:pathLst>
                <a:path extrusionOk="0" h="19" w="120000">
                  <a:moveTo>
                    <a:pt x="0" y="19"/>
                  </a:moveTo>
                  <a:lnTo>
                    <a:pt x="0" y="17"/>
                  </a:lnTo>
                  <a:lnTo>
                    <a:pt x="0" y="0"/>
                  </a:lnTo>
                  <a:lnTo>
                    <a:pt x="0" y="0"/>
                  </a:lnTo>
                  <a:lnTo>
                    <a:pt x="0" y="19"/>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54" name="Google Shape;754;p5"/>
            <p:cNvSpPr/>
            <p:nvPr/>
          </p:nvSpPr>
          <p:spPr>
            <a:xfrm>
              <a:off x="8018123" y="2955457"/>
              <a:ext cx="11363" cy="9942"/>
            </a:xfrm>
            <a:custGeom>
              <a:rect b="b" l="l" r="r" t="t"/>
              <a:pathLst>
                <a:path extrusionOk="0" h="7" w="8">
                  <a:moveTo>
                    <a:pt x="8" y="5"/>
                  </a:moveTo>
                  <a:lnTo>
                    <a:pt x="8" y="3"/>
                  </a:lnTo>
                  <a:lnTo>
                    <a:pt x="5" y="3"/>
                  </a:lnTo>
                  <a:lnTo>
                    <a:pt x="5" y="3"/>
                  </a:lnTo>
                  <a:lnTo>
                    <a:pt x="5" y="3"/>
                  </a:lnTo>
                  <a:lnTo>
                    <a:pt x="5" y="3"/>
                  </a:lnTo>
                  <a:lnTo>
                    <a:pt x="5" y="0"/>
                  </a:lnTo>
                  <a:lnTo>
                    <a:pt x="5" y="0"/>
                  </a:lnTo>
                  <a:lnTo>
                    <a:pt x="5" y="0"/>
                  </a:lnTo>
                  <a:lnTo>
                    <a:pt x="3" y="0"/>
                  </a:lnTo>
                  <a:lnTo>
                    <a:pt x="3" y="0"/>
                  </a:lnTo>
                  <a:lnTo>
                    <a:pt x="0" y="3"/>
                  </a:lnTo>
                  <a:lnTo>
                    <a:pt x="0" y="3"/>
                  </a:lnTo>
                  <a:lnTo>
                    <a:pt x="3" y="3"/>
                  </a:lnTo>
                  <a:lnTo>
                    <a:pt x="3" y="3"/>
                  </a:lnTo>
                  <a:lnTo>
                    <a:pt x="3" y="3"/>
                  </a:lnTo>
                  <a:lnTo>
                    <a:pt x="3" y="3"/>
                  </a:lnTo>
                  <a:lnTo>
                    <a:pt x="3" y="3"/>
                  </a:lnTo>
                  <a:lnTo>
                    <a:pt x="3" y="3"/>
                  </a:lnTo>
                  <a:lnTo>
                    <a:pt x="3" y="5"/>
                  </a:lnTo>
                  <a:lnTo>
                    <a:pt x="5" y="5"/>
                  </a:lnTo>
                  <a:lnTo>
                    <a:pt x="5" y="5"/>
                  </a:lnTo>
                  <a:lnTo>
                    <a:pt x="3" y="5"/>
                  </a:lnTo>
                  <a:lnTo>
                    <a:pt x="5" y="7"/>
                  </a:lnTo>
                  <a:lnTo>
                    <a:pt x="5" y="7"/>
                  </a:lnTo>
                  <a:lnTo>
                    <a:pt x="5" y="7"/>
                  </a:lnTo>
                  <a:lnTo>
                    <a:pt x="3" y="7"/>
                  </a:lnTo>
                  <a:lnTo>
                    <a:pt x="5" y="7"/>
                  </a:lnTo>
                  <a:lnTo>
                    <a:pt x="8" y="5"/>
                  </a:lnTo>
                  <a:lnTo>
                    <a:pt x="8" y="5"/>
                  </a:lnTo>
                  <a:lnTo>
                    <a:pt x="8" y="5"/>
                  </a:lnTo>
                  <a:lnTo>
                    <a:pt x="8" y="5"/>
                  </a:lnTo>
                  <a:lnTo>
                    <a:pt x="8" y="5"/>
                  </a:lnTo>
                  <a:lnTo>
                    <a:pt x="8" y="5"/>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55" name="Google Shape;755;p5"/>
            <p:cNvSpPr/>
            <p:nvPr/>
          </p:nvSpPr>
          <p:spPr>
            <a:xfrm>
              <a:off x="8018123" y="2959718"/>
              <a:ext cx="7102" cy="5681"/>
            </a:xfrm>
            <a:custGeom>
              <a:rect b="b" l="l" r="r" t="t"/>
              <a:pathLst>
                <a:path extrusionOk="0" h="2" w="2">
                  <a:moveTo>
                    <a:pt x="0" y="1"/>
                  </a:moveTo>
                  <a:cubicBezTo>
                    <a:pt x="0" y="1"/>
                    <a:pt x="0" y="2"/>
                    <a:pt x="1" y="2"/>
                  </a:cubicBezTo>
                  <a:cubicBezTo>
                    <a:pt x="1" y="2"/>
                    <a:pt x="2" y="2"/>
                    <a:pt x="2" y="2"/>
                  </a:cubicBezTo>
                  <a:cubicBezTo>
                    <a:pt x="2" y="1"/>
                    <a:pt x="1" y="0"/>
                    <a:pt x="1" y="0"/>
                  </a:cubicBezTo>
                  <a:cubicBezTo>
                    <a:pt x="0" y="0"/>
                    <a:pt x="0" y="0"/>
                    <a:pt x="0" y="1"/>
                  </a:cubicBezTo>
                  <a:close/>
                </a:path>
              </a:pathLst>
            </a:custGeom>
            <a:solidFill>
              <a:srgbClr val="E0D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56" name="Google Shape;756;p5"/>
            <p:cNvSpPr/>
            <p:nvPr/>
          </p:nvSpPr>
          <p:spPr>
            <a:xfrm>
              <a:off x="7955629" y="2841831"/>
              <a:ext cx="120727" cy="66755"/>
            </a:xfrm>
            <a:custGeom>
              <a:rect b="b" l="l" r="r" t="t"/>
              <a:pathLst>
                <a:path extrusionOk="0" h="47" w="85">
                  <a:moveTo>
                    <a:pt x="7" y="0"/>
                  </a:moveTo>
                  <a:lnTo>
                    <a:pt x="4" y="2"/>
                  </a:lnTo>
                  <a:lnTo>
                    <a:pt x="0" y="2"/>
                  </a:lnTo>
                  <a:lnTo>
                    <a:pt x="37" y="10"/>
                  </a:lnTo>
                  <a:lnTo>
                    <a:pt x="75" y="47"/>
                  </a:lnTo>
                  <a:lnTo>
                    <a:pt x="80" y="45"/>
                  </a:lnTo>
                  <a:lnTo>
                    <a:pt x="85" y="43"/>
                  </a:lnTo>
                  <a:lnTo>
                    <a:pt x="47" y="5"/>
                  </a:lnTo>
                  <a:lnTo>
                    <a:pt x="7" y="0"/>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57" name="Google Shape;757;p5"/>
            <p:cNvSpPr/>
            <p:nvPr/>
          </p:nvSpPr>
          <p:spPr>
            <a:xfrm>
              <a:off x="7955629" y="2841831"/>
              <a:ext cx="66755" cy="14203"/>
            </a:xfrm>
            <a:custGeom>
              <a:rect b="b" l="l" r="r" t="t"/>
              <a:pathLst>
                <a:path extrusionOk="0" h="10" w="47">
                  <a:moveTo>
                    <a:pt x="4" y="2"/>
                  </a:moveTo>
                  <a:lnTo>
                    <a:pt x="0" y="2"/>
                  </a:lnTo>
                  <a:lnTo>
                    <a:pt x="37" y="10"/>
                  </a:lnTo>
                  <a:lnTo>
                    <a:pt x="47" y="5"/>
                  </a:lnTo>
                  <a:lnTo>
                    <a:pt x="7" y="0"/>
                  </a:lnTo>
                  <a:lnTo>
                    <a:pt x="4" y="2"/>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58" name="Google Shape;758;p5"/>
            <p:cNvSpPr/>
            <p:nvPr/>
          </p:nvSpPr>
          <p:spPr>
            <a:xfrm>
              <a:off x="7955629" y="2844672"/>
              <a:ext cx="106524" cy="63915"/>
            </a:xfrm>
            <a:custGeom>
              <a:rect b="b" l="l" r="r" t="t"/>
              <a:pathLst>
                <a:path extrusionOk="0" h="45" w="75">
                  <a:moveTo>
                    <a:pt x="0" y="0"/>
                  </a:moveTo>
                  <a:lnTo>
                    <a:pt x="75" y="45"/>
                  </a:lnTo>
                  <a:lnTo>
                    <a:pt x="37" y="8"/>
                  </a:lnTo>
                  <a:lnTo>
                    <a:pt x="0" y="0"/>
                  </a:lnTo>
                  <a:close/>
                </a:path>
              </a:pathLst>
            </a:custGeom>
            <a:solidFill>
              <a:srgbClr val="E0D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59" name="Google Shape;759;p5"/>
            <p:cNvSpPr/>
            <p:nvPr/>
          </p:nvSpPr>
          <p:spPr>
            <a:xfrm>
              <a:off x="7988296" y="2969660"/>
              <a:ext cx="41189" cy="160496"/>
            </a:xfrm>
            <a:custGeom>
              <a:rect b="b" l="l" r="r" t="t"/>
              <a:pathLst>
                <a:path extrusionOk="0" h="48" w="12">
                  <a:moveTo>
                    <a:pt x="12" y="0"/>
                  </a:moveTo>
                  <a:cubicBezTo>
                    <a:pt x="12" y="0"/>
                    <a:pt x="12" y="0"/>
                    <a:pt x="12" y="0"/>
                  </a:cubicBezTo>
                  <a:cubicBezTo>
                    <a:pt x="12" y="0"/>
                    <a:pt x="12" y="0"/>
                    <a:pt x="12" y="0"/>
                  </a:cubicBezTo>
                  <a:cubicBezTo>
                    <a:pt x="12" y="0"/>
                    <a:pt x="12" y="0"/>
                    <a:pt x="12" y="0"/>
                  </a:cubicBezTo>
                  <a:cubicBezTo>
                    <a:pt x="12" y="0"/>
                    <a:pt x="12" y="0"/>
                    <a:pt x="12" y="0"/>
                  </a:cubicBezTo>
                  <a:cubicBezTo>
                    <a:pt x="12" y="0"/>
                    <a:pt x="12" y="0"/>
                    <a:pt x="12" y="0"/>
                  </a:cubicBezTo>
                  <a:cubicBezTo>
                    <a:pt x="12" y="0"/>
                    <a:pt x="12" y="0"/>
                    <a:pt x="12" y="0"/>
                  </a:cubicBezTo>
                  <a:cubicBezTo>
                    <a:pt x="12" y="0"/>
                    <a:pt x="12" y="0"/>
                    <a:pt x="12" y="0"/>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1" y="1"/>
                    <a:pt x="11" y="1"/>
                    <a:pt x="11" y="1"/>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0" y="2"/>
                    <a:pt x="10" y="2"/>
                    <a:pt x="10" y="2"/>
                  </a:cubicBezTo>
                  <a:cubicBezTo>
                    <a:pt x="10" y="2"/>
                    <a:pt x="10" y="2"/>
                    <a:pt x="10" y="2"/>
                  </a:cubicBezTo>
                  <a:cubicBezTo>
                    <a:pt x="10" y="2"/>
                    <a:pt x="10" y="2"/>
                    <a:pt x="10" y="2"/>
                  </a:cubicBezTo>
                  <a:cubicBezTo>
                    <a:pt x="10" y="3"/>
                    <a:pt x="10" y="3"/>
                    <a:pt x="10" y="3"/>
                  </a:cubicBezTo>
                  <a:cubicBezTo>
                    <a:pt x="10" y="3"/>
                    <a:pt x="10" y="3"/>
                    <a:pt x="10"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 y="2"/>
                    <a:pt x="1" y="1"/>
                    <a:pt x="0" y="1"/>
                  </a:cubicBezTo>
                  <a:cubicBezTo>
                    <a:pt x="0" y="1"/>
                    <a:pt x="0" y="0"/>
                    <a:pt x="0" y="0"/>
                  </a:cubicBezTo>
                  <a:cubicBezTo>
                    <a:pt x="0" y="44"/>
                    <a:pt x="0" y="44"/>
                    <a:pt x="0" y="44"/>
                  </a:cubicBezTo>
                  <a:cubicBezTo>
                    <a:pt x="0" y="45"/>
                    <a:pt x="0" y="46"/>
                    <a:pt x="2" y="47"/>
                  </a:cubicBezTo>
                  <a:cubicBezTo>
                    <a:pt x="2" y="47"/>
                    <a:pt x="2" y="47"/>
                    <a:pt x="2" y="47"/>
                  </a:cubicBezTo>
                  <a:cubicBezTo>
                    <a:pt x="2" y="47"/>
                    <a:pt x="2" y="47"/>
                    <a:pt x="2" y="47"/>
                  </a:cubicBezTo>
                  <a:cubicBezTo>
                    <a:pt x="2" y="47"/>
                    <a:pt x="2" y="47"/>
                    <a:pt x="2" y="47"/>
                  </a:cubicBezTo>
                  <a:cubicBezTo>
                    <a:pt x="2" y="47"/>
                    <a:pt x="2" y="47"/>
                    <a:pt x="2" y="47"/>
                  </a:cubicBezTo>
                  <a:cubicBezTo>
                    <a:pt x="2" y="47"/>
                    <a:pt x="2" y="47"/>
                    <a:pt x="2" y="47"/>
                  </a:cubicBezTo>
                  <a:cubicBezTo>
                    <a:pt x="2" y="47"/>
                    <a:pt x="2" y="47"/>
                    <a:pt x="2" y="47"/>
                  </a:cubicBezTo>
                  <a:cubicBezTo>
                    <a:pt x="3" y="47"/>
                    <a:pt x="3" y="47"/>
                    <a:pt x="3" y="47"/>
                  </a:cubicBezTo>
                  <a:cubicBezTo>
                    <a:pt x="3" y="47"/>
                    <a:pt x="3" y="47"/>
                    <a:pt x="3" y="47"/>
                  </a:cubicBezTo>
                  <a:cubicBezTo>
                    <a:pt x="3" y="47"/>
                    <a:pt x="3" y="47"/>
                    <a:pt x="3" y="47"/>
                  </a:cubicBezTo>
                  <a:cubicBezTo>
                    <a:pt x="3" y="47"/>
                    <a:pt x="3" y="47"/>
                    <a:pt x="3" y="47"/>
                  </a:cubicBezTo>
                  <a:cubicBezTo>
                    <a:pt x="3" y="48"/>
                    <a:pt x="3" y="48"/>
                    <a:pt x="3" y="48"/>
                  </a:cubicBezTo>
                  <a:cubicBezTo>
                    <a:pt x="3" y="48"/>
                    <a:pt x="3" y="48"/>
                    <a:pt x="3" y="48"/>
                  </a:cubicBezTo>
                  <a:cubicBezTo>
                    <a:pt x="3" y="48"/>
                    <a:pt x="3" y="48"/>
                    <a:pt x="3"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5" y="48"/>
                    <a:pt x="5" y="48"/>
                    <a:pt x="5" y="48"/>
                  </a:cubicBezTo>
                  <a:cubicBezTo>
                    <a:pt x="5" y="48"/>
                    <a:pt x="5" y="48"/>
                    <a:pt x="5" y="48"/>
                  </a:cubicBezTo>
                  <a:cubicBezTo>
                    <a:pt x="5" y="48"/>
                    <a:pt x="5" y="48"/>
                    <a:pt x="5" y="48"/>
                  </a:cubicBezTo>
                  <a:cubicBezTo>
                    <a:pt x="5" y="48"/>
                    <a:pt x="5" y="48"/>
                    <a:pt x="5" y="48"/>
                  </a:cubicBezTo>
                  <a:cubicBezTo>
                    <a:pt x="5" y="48"/>
                    <a:pt x="5" y="48"/>
                    <a:pt x="5" y="48"/>
                  </a:cubicBezTo>
                  <a:cubicBezTo>
                    <a:pt x="5" y="48"/>
                    <a:pt x="5" y="48"/>
                    <a:pt x="5" y="48"/>
                  </a:cubicBezTo>
                  <a:cubicBezTo>
                    <a:pt x="5" y="48"/>
                    <a:pt x="5" y="48"/>
                    <a:pt x="5"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8" y="48"/>
                    <a:pt x="8" y="48"/>
                    <a:pt x="8" y="48"/>
                  </a:cubicBezTo>
                  <a:cubicBezTo>
                    <a:pt x="8" y="48"/>
                    <a:pt x="8" y="48"/>
                    <a:pt x="8" y="48"/>
                  </a:cubicBezTo>
                  <a:cubicBezTo>
                    <a:pt x="8" y="48"/>
                    <a:pt x="8" y="48"/>
                    <a:pt x="8" y="48"/>
                  </a:cubicBezTo>
                  <a:cubicBezTo>
                    <a:pt x="8" y="48"/>
                    <a:pt x="8" y="48"/>
                    <a:pt x="8" y="48"/>
                  </a:cubicBezTo>
                  <a:cubicBezTo>
                    <a:pt x="8" y="48"/>
                    <a:pt x="8" y="48"/>
                    <a:pt x="8" y="48"/>
                  </a:cubicBezTo>
                  <a:cubicBezTo>
                    <a:pt x="8" y="48"/>
                    <a:pt x="8" y="48"/>
                    <a:pt x="8" y="48"/>
                  </a:cubicBezTo>
                  <a:cubicBezTo>
                    <a:pt x="9" y="48"/>
                    <a:pt x="9" y="48"/>
                    <a:pt x="9" y="48"/>
                  </a:cubicBezTo>
                  <a:cubicBezTo>
                    <a:pt x="9" y="48"/>
                    <a:pt x="9" y="48"/>
                    <a:pt x="9" y="48"/>
                  </a:cubicBezTo>
                  <a:cubicBezTo>
                    <a:pt x="9" y="48"/>
                    <a:pt x="9" y="48"/>
                    <a:pt x="9" y="48"/>
                  </a:cubicBezTo>
                  <a:cubicBezTo>
                    <a:pt x="9" y="48"/>
                    <a:pt x="9" y="48"/>
                    <a:pt x="9" y="48"/>
                  </a:cubicBezTo>
                  <a:cubicBezTo>
                    <a:pt x="9" y="47"/>
                    <a:pt x="9" y="47"/>
                    <a:pt x="9" y="47"/>
                  </a:cubicBezTo>
                  <a:cubicBezTo>
                    <a:pt x="9" y="47"/>
                    <a:pt x="9" y="47"/>
                    <a:pt x="9" y="47"/>
                  </a:cubicBezTo>
                  <a:cubicBezTo>
                    <a:pt x="9" y="47"/>
                    <a:pt x="9" y="47"/>
                    <a:pt x="9" y="47"/>
                  </a:cubicBezTo>
                  <a:cubicBezTo>
                    <a:pt x="9" y="47"/>
                    <a:pt x="9" y="47"/>
                    <a:pt x="9" y="47"/>
                  </a:cubicBezTo>
                  <a:cubicBezTo>
                    <a:pt x="10" y="47"/>
                    <a:pt x="10" y="47"/>
                    <a:pt x="10" y="47"/>
                  </a:cubicBezTo>
                  <a:cubicBezTo>
                    <a:pt x="10" y="47"/>
                    <a:pt x="10" y="47"/>
                    <a:pt x="10" y="47"/>
                  </a:cubicBezTo>
                  <a:cubicBezTo>
                    <a:pt x="10" y="47"/>
                    <a:pt x="10" y="47"/>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7"/>
                    <a:pt x="11" y="47"/>
                    <a:pt x="11" y="47"/>
                  </a:cubicBezTo>
                  <a:cubicBezTo>
                    <a:pt x="11" y="47"/>
                    <a:pt x="11" y="47"/>
                    <a:pt x="11" y="47"/>
                  </a:cubicBezTo>
                  <a:cubicBezTo>
                    <a:pt x="11" y="47"/>
                    <a:pt x="11" y="47"/>
                    <a:pt x="11" y="47"/>
                  </a:cubicBezTo>
                  <a:cubicBezTo>
                    <a:pt x="11" y="46"/>
                    <a:pt x="11" y="46"/>
                    <a:pt x="11" y="46"/>
                  </a:cubicBezTo>
                  <a:cubicBezTo>
                    <a:pt x="11" y="46"/>
                    <a:pt x="11" y="46"/>
                    <a:pt x="11" y="46"/>
                  </a:cubicBezTo>
                  <a:cubicBezTo>
                    <a:pt x="11" y="46"/>
                    <a:pt x="11" y="46"/>
                    <a:pt x="11" y="46"/>
                  </a:cubicBezTo>
                  <a:cubicBezTo>
                    <a:pt x="11" y="46"/>
                    <a:pt x="11" y="46"/>
                    <a:pt x="11" y="46"/>
                  </a:cubicBezTo>
                  <a:cubicBezTo>
                    <a:pt x="11" y="46"/>
                    <a:pt x="11" y="46"/>
                    <a:pt x="11" y="46"/>
                  </a:cubicBezTo>
                  <a:cubicBezTo>
                    <a:pt x="11" y="46"/>
                    <a:pt x="11" y="46"/>
                    <a:pt x="11"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4"/>
                    <a:pt x="12" y="44"/>
                    <a:pt x="12" y="44"/>
                  </a:cubicBezTo>
                  <a:cubicBezTo>
                    <a:pt x="12" y="44"/>
                    <a:pt x="12" y="44"/>
                    <a:pt x="12" y="44"/>
                  </a:cubicBezTo>
                  <a:cubicBezTo>
                    <a:pt x="12" y="44"/>
                    <a:pt x="12" y="44"/>
                    <a:pt x="12" y="44"/>
                  </a:cubicBezTo>
                  <a:cubicBezTo>
                    <a:pt x="12" y="0"/>
                    <a:pt x="12" y="0"/>
                    <a:pt x="12" y="0"/>
                  </a:cubicBezTo>
                  <a:cubicBezTo>
                    <a:pt x="12" y="0"/>
                    <a:pt x="12" y="0"/>
                    <a:pt x="12" y="0"/>
                  </a:cubicBez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60" name="Google Shape;760;p5"/>
            <p:cNvSpPr/>
            <p:nvPr/>
          </p:nvSpPr>
          <p:spPr>
            <a:xfrm>
              <a:off x="7985455" y="2955457"/>
              <a:ext cx="46871" cy="26986"/>
            </a:xfrm>
            <a:custGeom>
              <a:rect b="b" l="l" r="r" t="t"/>
              <a:pathLst>
                <a:path extrusionOk="0" h="8" w="14">
                  <a:moveTo>
                    <a:pt x="11" y="1"/>
                  </a:moveTo>
                  <a:cubicBezTo>
                    <a:pt x="9" y="0"/>
                    <a:pt x="5" y="0"/>
                    <a:pt x="3" y="1"/>
                  </a:cubicBezTo>
                  <a:cubicBezTo>
                    <a:pt x="0" y="3"/>
                    <a:pt x="0" y="5"/>
                    <a:pt x="3" y="6"/>
                  </a:cubicBezTo>
                  <a:cubicBezTo>
                    <a:pt x="5" y="8"/>
                    <a:pt x="9" y="8"/>
                    <a:pt x="11" y="6"/>
                  </a:cubicBezTo>
                  <a:cubicBezTo>
                    <a:pt x="14" y="5"/>
                    <a:pt x="14" y="3"/>
                    <a:pt x="11" y="1"/>
                  </a:cubicBez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61" name="Google Shape;761;p5"/>
            <p:cNvSpPr/>
            <p:nvPr/>
          </p:nvSpPr>
          <p:spPr>
            <a:xfrm>
              <a:off x="8012442" y="2908587"/>
              <a:ext cx="123568" cy="88060"/>
            </a:xfrm>
            <a:custGeom>
              <a:rect b="b" l="l" r="r" t="t"/>
              <a:pathLst>
                <a:path extrusionOk="0" h="62" w="87">
                  <a:moveTo>
                    <a:pt x="0" y="62"/>
                  </a:moveTo>
                  <a:lnTo>
                    <a:pt x="87" y="10"/>
                  </a:lnTo>
                  <a:lnTo>
                    <a:pt x="87" y="0"/>
                  </a:lnTo>
                  <a:lnTo>
                    <a:pt x="0" y="50"/>
                  </a:lnTo>
                  <a:lnTo>
                    <a:pt x="0" y="62"/>
                  </a:lnTo>
                  <a:close/>
                </a:path>
              </a:pathLst>
            </a:custGeom>
            <a:solidFill>
              <a:srgbClr val="54496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62" name="Google Shape;762;p5"/>
            <p:cNvSpPr/>
            <p:nvPr/>
          </p:nvSpPr>
          <p:spPr>
            <a:xfrm>
              <a:off x="7797973" y="2856035"/>
              <a:ext cx="214469" cy="140612"/>
            </a:xfrm>
            <a:custGeom>
              <a:rect b="b" l="l" r="r" t="t"/>
              <a:pathLst>
                <a:path extrusionOk="0" h="99" w="151">
                  <a:moveTo>
                    <a:pt x="0" y="11"/>
                  </a:moveTo>
                  <a:lnTo>
                    <a:pt x="151" y="99"/>
                  </a:lnTo>
                  <a:lnTo>
                    <a:pt x="151" y="87"/>
                  </a:lnTo>
                  <a:lnTo>
                    <a:pt x="0" y="0"/>
                  </a:lnTo>
                  <a:lnTo>
                    <a:pt x="0" y="11"/>
                  </a:lnTo>
                  <a:close/>
                </a:path>
              </a:pathLst>
            </a:custGeom>
            <a:solidFill>
              <a:srgbClr val="7F6E9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63" name="Google Shape;763;p5"/>
            <p:cNvSpPr/>
            <p:nvPr/>
          </p:nvSpPr>
          <p:spPr>
            <a:xfrm>
              <a:off x="7797973" y="2785018"/>
              <a:ext cx="338037" cy="194584"/>
            </a:xfrm>
            <a:custGeom>
              <a:rect b="b" l="l" r="r" t="t"/>
              <a:pathLst>
                <a:path extrusionOk="0" h="137" w="238">
                  <a:moveTo>
                    <a:pt x="0" y="50"/>
                  </a:moveTo>
                  <a:lnTo>
                    <a:pt x="151" y="137"/>
                  </a:lnTo>
                  <a:lnTo>
                    <a:pt x="238" y="87"/>
                  </a:lnTo>
                  <a:lnTo>
                    <a:pt x="87" y="0"/>
                  </a:lnTo>
                  <a:lnTo>
                    <a:pt x="0" y="50"/>
                  </a:lnTo>
                  <a:close/>
                </a:path>
              </a:pathLst>
            </a:custGeom>
            <a:solidFill>
              <a:srgbClr val="968F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64" name="Google Shape;764;p5"/>
            <p:cNvSpPr/>
            <p:nvPr/>
          </p:nvSpPr>
          <p:spPr>
            <a:xfrm>
              <a:off x="7824959" y="2802062"/>
              <a:ext cx="284065" cy="163337"/>
            </a:xfrm>
            <a:custGeom>
              <a:rect b="b" l="l" r="r" t="t"/>
              <a:pathLst>
                <a:path extrusionOk="0" h="115" w="200">
                  <a:moveTo>
                    <a:pt x="0" y="38"/>
                  </a:moveTo>
                  <a:lnTo>
                    <a:pt x="134" y="115"/>
                  </a:lnTo>
                  <a:lnTo>
                    <a:pt x="200" y="75"/>
                  </a:lnTo>
                  <a:lnTo>
                    <a:pt x="66" y="0"/>
                  </a:lnTo>
                  <a:lnTo>
                    <a:pt x="0" y="38"/>
                  </a:lnTo>
                  <a:close/>
                </a:path>
              </a:pathLst>
            </a:custGeom>
            <a:solidFill>
              <a:srgbClr val="B7B0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65" name="Google Shape;765;p5"/>
            <p:cNvSpPr/>
            <p:nvPr/>
          </p:nvSpPr>
          <p:spPr>
            <a:xfrm>
              <a:off x="8702718" y="3137258"/>
              <a:ext cx="86640" cy="49711"/>
            </a:xfrm>
            <a:custGeom>
              <a:rect b="b" l="l" r="r" t="t"/>
              <a:pathLst>
                <a:path extrusionOk="0" h="15" w="26">
                  <a:moveTo>
                    <a:pt x="21" y="3"/>
                  </a:moveTo>
                  <a:cubicBezTo>
                    <a:pt x="17" y="0"/>
                    <a:pt x="9" y="0"/>
                    <a:pt x="4" y="3"/>
                  </a:cubicBezTo>
                  <a:cubicBezTo>
                    <a:pt x="0" y="6"/>
                    <a:pt x="0" y="10"/>
                    <a:pt x="4" y="13"/>
                  </a:cubicBezTo>
                  <a:cubicBezTo>
                    <a:pt x="9" y="15"/>
                    <a:pt x="17" y="15"/>
                    <a:pt x="21" y="13"/>
                  </a:cubicBezTo>
                  <a:cubicBezTo>
                    <a:pt x="26" y="10"/>
                    <a:pt x="26" y="6"/>
                    <a:pt x="21"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66" name="Google Shape;766;p5"/>
            <p:cNvSpPr/>
            <p:nvPr/>
          </p:nvSpPr>
          <p:spPr>
            <a:xfrm>
              <a:off x="8702718" y="3083286"/>
              <a:ext cx="86640" cy="89480"/>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67" name="Google Shape;767;p5"/>
            <p:cNvSpPr/>
            <p:nvPr/>
          </p:nvSpPr>
          <p:spPr>
            <a:xfrm>
              <a:off x="8702718" y="3090388"/>
              <a:ext cx="76697" cy="82379"/>
            </a:xfrm>
            <a:custGeom>
              <a:rect b="b" l="l" r="r" t="t"/>
              <a:pathLst>
                <a:path extrusionOk="0" h="25" w="23">
                  <a:moveTo>
                    <a:pt x="7" y="0"/>
                  </a:moveTo>
                  <a:cubicBezTo>
                    <a:pt x="3" y="2"/>
                    <a:pt x="0" y="7"/>
                    <a:pt x="0" y="12"/>
                  </a:cubicBezTo>
                  <a:cubicBezTo>
                    <a:pt x="0" y="19"/>
                    <a:pt x="6" y="25"/>
                    <a:pt x="13" y="25"/>
                  </a:cubicBezTo>
                  <a:cubicBezTo>
                    <a:pt x="17" y="25"/>
                    <a:pt x="21" y="23"/>
                    <a:pt x="23" y="20"/>
                  </a:cubicBezTo>
                  <a:cubicBezTo>
                    <a:pt x="21" y="21"/>
                    <a:pt x="19" y="22"/>
                    <a:pt x="17" y="22"/>
                  </a:cubicBezTo>
                  <a:cubicBezTo>
                    <a:pt x="5" y="22"/>
                    <a:pt x="1" y="8"/>
                    <a:pt x="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68" name="Google Shape;768;p5"/>
            <p:cNvSpPr/>
            <p:nvPr/>
          </p:nvSpPr>
          <p:spPr>
            <a:xfrm>
              <a:off x="8618919" y="3184129"/>
              <a:ext cx="86640" cy="49711"/>
            </a:xfrm>
            <a:custGeom>
              <a:rect b="b" l="l" r="r" t="t"/>
              <a:pathLst>
                <a:path extrusionOk="0" h="15" w="26">
                  <a:moveTo>
                    <a:pt x="22" y="2"/>
                  </a:moveTo>
                  <a:cubicBezTo>
                    <a:pt x="17" y="0"/>
                    <a:pt x="9" y="0"/>
                    <a:pt x="5" y="2"/>
                  </a:cubicBezTo>
                  <a:cubicBezTo>
                    <a:pt x="0" y="5"/>
                    <a:pt x="0" y="9"/>
                    <a:pt x="5" y="12"/>
                  </a:cubicBezTo>
                  <a:cubicBezTo>
                    <a:pt x="9" y="15"/>
                    <a:pt x="17" y="15"/>
                    <a:pt x="22" y="12"/>
                  </a:cubicBezTo>
                  <a:cubicBezTo>
                    <a:pt x="26" y="9"/>
                    <a:pt x="26" y="5"/>
                    <a:pt x="22" y="2"/>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69" name="Google Shape;769;p5"/>
            <p:cNvSpPr/>
            <p:nvPr/>
          </p:nvSpPr>
          <p:spPr>
            <a:xfrm>
              <a:off x="8618919" y="3130157"/>
              <a:ext cx="89480" cy="89480"/>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70" name="Google Shape;770;p5"/>
            <p:cNvSpPr/>
            <p:nvPr/>
          </p:nvSpPr>
          <p:spPr>
            <a:xfrm>
              <a:off x="8618919" y="3132998"/>
              <a:ext cx="76697" cy="86640"/>
            </a:xfrm>
            <a:custGeom>
              <a:rect b="b" l="l" r="r" t="t"/>
              <a:pathLst>
                <a:path extrusionOk="0" h="26" w="23">
                  <a:moveTo>
                    <a:pt x="7" y="0"/>
                  </a:moveTo>
                  <a:cubicBezTo>
                    <a:pt x="3" y="3"/>
                    <a:pt x="0" y="7"/>
                    <a:pt x="0" y="12"/>
                  </a:cubicBezTo>
                  <a:cubicBezTo>
                    <a:pt x="0" y="20"/>
                    <a:pt x="6" y="26"/>
                    <a:pt x="13" y="26"/>
                  </a:cubicBezTo>
                  <a:cubicBezTo>
                    <a:pt x="17" y="26"/>
                    <a:pt x="21" y="24"/>
                    <a:pt x="23" y="21"/>
                  </a:cubicBezTo>
                  <a:cubicBezTo>
                    <a:pt x="22" y="22"/>
                    <a:pt x="20" y="22"/>
                    <a:pt x="17" y="22"/>
                  </a:cubicBezTo>
                  <a:cubicBezTo>
                    <a:pt x="5" y="22"/>
                    <a:pt x="2" y="8"/>
                    <a:pt x="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71" name="Google Shape;771;p5"/>
            <p:cNvSpPr/>
            <p:nvPr/>
          </p:nvSpPr>
          <p:spPr>
            <a:xfrm>
              <a:off x="8530859" y="3233840"/>
              <a:ext cx="88060" cy="49711"/>
            </a:xfrm>
            <a:custGeom>
              <a:rect b="b" l="l" r="r" t="t"/>
              <a:pathLst>
                <a:path extrusionOk="0" h="15" w="26">
                  <a:moveTo>
                    <a:pt x="21" y="3"/>
                  </a:moveTo>
                  <a:cubicBezTo>
                    <a:pt x="16" y="0"/>
                    <a:pt x="9" y="0"/>
                    <a:pt x="4" y="3"/>
                  </a:cubicBezTo>
                  <a:cubicBezTo>
                    <a:pt x="0" y="5"/>
                    <a:pt x="0" y="10"/>
                    <a:pt x="4" y="12"/>
                  </a:cubicBezTo>
                  <a:cubicBezTo>
                    <a:pt x="9" y="15"/>
                    <a:pt x="16" y="15"/>
                    <a:pt x="21" y="12"/>
                  </a:cubicBezTo>
                  <a:cubicBezTo>
                    <a:pt x="26" y="10"/>
                    <a:pt x="26" y="5"/>
                    <a:pt x="21"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72" name="Google Shape;772;p5"/>
            <p:cNvSpPr/>
            <p:nvPr/>
          </p:nvSpPr>
          <p:spPr>
            <a:xfrm>
              <a:off x="8528019" y="3179868"/>
              <a:ext cx="90901" cy="9090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73" name="Google Shape;773;p5"/>
            <p:cNvSpPr/>
            <p:nvPr/>
          </p:nvSpPr>
          <p:spPr>
            <a:xfrm>
              <a:off x="8528019" y="3186970"/>
              <a:ext cx="80958" cy="83799"/>
            </a:xfrm>
            <a:custGeom>
              <a:rect b="b" l="l" r="r" t="t"/>
              <a:pathLst>
                <a:path extrusionOk="0" h="25" w="24">
                  <a:moveTo>
                    <a:pt x="8" y="0"/>
                  </a:moveTo>
                  <a:cubicBezTo>
                    <a:pt x="3" y="2"/>
                    <a:pt x="0" y="6"/>
                    <a:pt x="0" y="11"/>
                  </a:cubicBezTo>
                  <a:cubicBezTo>
                    <a:pt x="0" y="19"/>
                    <a:pt x="6" y="25"/>
                    <a:pt x="14" y="25"/>
                  </a:cubicBezTo>
                  <a:cubicBezTo>
                    <a:pt x="18" y="25"/>
                    <a:pt x="21" y="23"/>
                    <a:pt x="24" y="20"/>
                  </a:cubicBezTo>
                  <a:cubicBezTo>
                    <a:pt x="22" y="21"/>
                    <a:pt x="20" y="21"/>
                    <a:pt x="18" y="21"/>
                  </a:cubicBezTo>
                  <a:cubicBezTo>
                    <a:pt x="5" y="21"/>
                    <a:pt x="2" y="7"/>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74" name="Google Shape;774;p5"/>
            <p:cNvSpPr/>
            <p:nvPr/>
          </p:nvSpPr>
          <p:spPr>
            <a:xfrm>
              <a:off x="8447060" y="3276450"/>
              <a:ext cx="88060" cy="53972"/>
            </a:xfrm>
            <a:custGeom>
              <a:rect b="b" l="l" r="r" t="t"/>
              <a:pathLst>
                <a:path extrusionOk="0" h="16" w="26">
                  <a:moveTo>
                    <a:pt x="22" y="3"/>
                  </a:moveTo>
                  <a:cubicBezTo>
                    <a:pt x="17" y="0"/>
                    <a:pt x="9" y="0"/>
                    <a:pt x="5" y="3"/>
                  </a:cubicBezTo>
                  <a:cubicBezTo>
                    <a:pt x="0" y="6"/>
                    <a:pt x="0" y="10"/>
                    <a:pt x="5" y="13"/>
                  </a:cubicBezTo>
                  <a:cubicBezTo>
                    <a:pt x="9" y="16"/>
                    <a:pt x="17" y="16"/>
                    <a:pt x="22" y="13"/>
                  </a:cubicBezTo>
                  <a:cubicBezTo>
                    <a:pt x="26" y="10"/>
                    <a:pt x="26" y="6"/>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75" name="Google Shape;775;p5"/>
            <p:cNvSpPr/>
            <p:nvPr/>
          </p:nvSpPr>
          <p:spPr>
            <a:xfrm>
              <a:off x="8447060" y="3226739"/>
              <a:ext cx="88060" cy="86640"/>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76" name="Google Shape;776;p5"/>
            <p:cNvSpPr/>
            <p:nvPr/>
          </p:nvSpPr>
          <p:spPr>
            <a:xfrm>
              <a:off x="8447060" y="3231000"/>
              <a:ext cx="78118" cy="82379"/>
            </a:xfrm>
            <a:custGeom>
              <a:rect b="b" l="l" r="r" t="t"/>
              <a:pathLst>
                <a:path extrusionOk="0" h="25" w="23">
                  <a:moveTo>
                    <a:pt x="7" y="0"/>
                  </a:moveTo>
                  <a:cubicBezTo>
                    <a:pt x="3" y="2"/>
                    <a:pt x="0" y="7"/>
                    <a:pt x="0" y="12"/>
                  </a:cubicBezTo>
                  <a:cubicBezTo>
                    <a:pt x="0" y="19"/>
                    <a:pt x="6" y="25"/>
                    <a:pt x="13" y="25"/>
                  </a:cubicBezTo>
                  <a:cubicBezTo>
                    <a:pt x="17" y="25"/>
                    <a:pt x="21" y="23"/>
                    <a:pt x="23" y="21"/>
                  </a:cubicBezTo>
                  <a:cubicBezTo>
                    <a:pt x="22" y="21"/>
                    <a:pt x="20" y="22"/>
                    <a:pt x="17" y="22"/>
                  </a:cubicBezTo>
                  <a:cubicBezTo>
                    <a:pt x="5" y="22"/>
                    <a:pt x="1" y="8"/>
                    <a:pt x="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77" name="Google Shape;777;p5"/>
            <p:cNvSpPr/>
            <p:nvPr/>
          </p:nvSpPr>
          <p:spPr>
            <a:xfrm>
              <a:off x="8363261" y="3327582"/>
              <a:ext cx="88060" cy="53972"/>
            </a:xfrm>
            <a:custGeom>
              <a:rect b="b" l="l" r="r" t="t"/>
              <a:pathLst>
                <a:path extrusionOk="0" h="16" w="26">
                  <a:moveTo>
                    <a:pt x="22" y="3"/>
                  </a:moveTo>
                  <a:cubicBezTo>
                    <a:pt x="17" y="0"/>
                    <a:pt x="9" y="0"/>
                    <a:pt x="5" y="3"/>
                  </a:cubicBezTo>
                  <a:cubicBezTo>
                    <a:pt x="0" y="6"/>
                    <a:pt x="0" y="10"/>
                    <a:pt x="5" y="13"/>
                  </a:cubicBezTo>
                  <a:cubicBezTo>
                    <a:pt x="9" y="16"/>
                    <a:pt x="17" y="16"/>
                    <a:pt x="22" y="13"/>
                  </a:cubicBezTo>
                  <a:cubicBezTo>
                    <a:pt x="26" y="10"/>
                    <a:pt x="26" y="6"/>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78" name="Google Shape;778;p5"/>
            <p:cNvSpPr/>
            <p:nvPr/>
          </p:nvSpPr>
          <p:spPr>
            <a:xfrm>
              <a:off x="8363261" y="3276450"/>
              <a:ext cx="88060" cy="88060"/>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79" name="Google Shape;779;p5"/>
            <p:cNvSpPr/>
            <p:nvPr/>
          </p:nvSpPr>
          <p:spPr>
            <a:xfrm>
              <a:off x="8363261" y="3280711"/>
              <a:ext cx="78118" cy="83799"/>
            </a:xfrm>
            <a:custGeom>
              <a:rect b="b" l="l" r="r" t="t"/>
              <a:pathLst>
                <a:path extrusionOk="0" h="25" w="23">
                  <a:moveTo>
                    <a:pt x="7" y="0"/>
                  </a:moveTo>
                  <a:cubicBezTo>
                    <a:pt x="3" y="2"/>
                    <a:pt x="0" y="7"/>
                    <a:pt x="0" y="12"/>
                  </a:cubicBezTo>
                  <a:cubicBezTo>
                    <a:pt x="0" y="19"/>
                    <a:pt x="6" y="25"/>
                    <a:pt x="13" y="25"/>
                  </a:cubicBezTo>
                  <a:cubicBezTo>
                    <a:pt x="17" y="25"/>
                    <a:pt x="21" y="23"/>
                    <a:pt x="23" y="21"/>
                  </a:cubicBezTo>
                  <a:cubicBezTo>
                    <a:pt x="22" y="21"/>
                    <a:pt x="20" y="22"/>
                    <a:pt x="17" y="22"/>
                  </a:cubicBezTo>
                  <a:cubicBezTo>
                    <a:pt x="5" y="22"/>
                    <a:pt x="2" y="8"/>
                    <a:pt x="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80" name="Google Shape;780;p5"/>
            <p:cNvSpPr/>
            <p:nvPr/>
          </p:nvSpPr>
          <p:spPr>
            <a:xfrm>
              <a:off x="8279462" y="3374452"/>
              <a:ext cx="90901" cy="49711"/>
            </a:xfrm>
            <a:custGeom>
              <a:rect b="b" l="l" r="r" t="t"/>
              <a:pathLst>
                <a:path extrusionOk="0" h="15" w="27">
                  <a:moveTo>
                    <a:pt x="22" y="3"/>
                  </a:moveTo>
                  <a:cubicBezTo>
                    <a:pt x="17" y="0"/>
                    <a:pt x="10" y="0"/>
                    <a:pt x="5" y="3"/>
                  </a:cubicBezTo>
                  <a:cubicBezTo>
                    <a:pt x="0" y="5"/>
                    <a:pt x="0" y="10"/>
                    <a:pt x="5" y="12"/>
                  </a:cubicBezTo>
                  <a:cubicBezTo>
                    <a:pt x="10" y="15"/>
                    <a:pt x="17" y="15"/>
                    <a:pt x="22" y="12"/>
                  </a:cubicBezTo>
                  <a:cubicBezTo>
                    <a:pt x="27" y="10"/>
                    <a:pt x="27" y="5"/>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81" name="Google Shape;781;p5"/>
            <p:cNvSpPr/>
            <p:nvPr/>
          </p:nvSpPr>
          <p:spPr>
            <a:xfrm>
              <a:off x="8279462" y="3320480"/>
              <a:ext cx="90901" cy="9090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82" name="Google Shape;782;p5"/>
            <p:cNvSpPr/>
            <p:nvPr/>
          </p:nvSpPr>
          <p:spPr>
            <a:xfrm>
              <a:off x="8279462" y="3327582"/>
              <a:ext cx="80958" cy="83799"/>
            </a:xfrm>
            <a:custGeom>
              <a:rect b="b" l="l" r="r" t="t"/>
              <a:pathLst>
                <a:path extrusionOk="0" h="25" w="24">
                  <a:moveTo>
                    <a:pt x="8" y="0"/>
                  </a:moveTo>
                  <a:cubicBezTo>
                    <a:pt x="3" y="2"/>
                    <a:pt x="0" y="6"/>
                    <a:pt x="0" y="12"/>
                  </a:cubicBezTo>
                  <a:cubicBezTo>
                    <a:pt x="0" y="19"/>
                    <a:pt x="6" y="25"/>
                    <a:pt x="14" y="25"/>
                  </a:cubicBezTo>
                  <a:cubicBezTo>
                    <a:pt x="18" y="25"/>
                    <a:pt x="21" y="23"/>
                    <a:pt x="24" y="20"/>
                  </a:cubicBezTo>
                  <a:cubicBezTo>
                    <a:pt x="22" y="21"/>
                    <a:pt x="20" y="21"/>
                    <a:pt x="18" y="21"/>
                  </a:cubicBezTo>
                  <a:cubicBezTo>
                    <a:pt x="5" y="21"/>
                    <a:pt x="2" y="7"/>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83" name="Google Shape;783;p5"/>
            <p:cNvSpPr/>
            <p:nvPr/>
          </p:nvSpPr>
          <p:spPr>
            <a:xfrm>
              <a:off x="8326333" y="2540723"/>
              <a:ext cx="248556" cy="140612"/>
            </a:xfrm>
            <a:custGeom>
              <a:rect b="b" l="l" r="r" t="t"/>
              <a:pathLst>
                <a:path extrusionOk="0" h="99" w="175">
                  <a:moveTo>
                    <a:pt x="0" y="99"/>
                  </a:moveTo>
                  <a:lnTo>
                    <a:pt x="175" y="0"/>
                  </a:lnTo>
                  <a:lnTo>
                    <a:pt x="88" y="19"/>
                  </a:lnTo>
                  <a:lnTo>
                    <a:pt x="0" y="99"/>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84" name="Google Shape;784;p5"/>
            <p:cNvSpPr/>
            <p:nvPr/>
          </p:nvSpPr>
          <p:spPr>
            <a:xfrm>
              <a:off x="7726957" y="2219730"/>
              <a:ext cx="724365" cy="461605"/>
            </a:xfrm>
            <a:custGeom>
              <a:rect b="b" l="l" r="r" t="t"/>
              <a:pathLst>
                <a:path extrusionOk="0" h="325" w="510">
                  <a:moveTo>
                    <a:pt x="0" y="82"/>
                  </a:moveTo>
                  <a:lnTo>
                    <a:pt x="422" y="325"/>
                  </a:lnTo>
                  <a:lnTo>
                    <a:pt x="510" y="245"/>
                  </a:lnTo>
                  <a:lnTo>
                    <a:pt x="88" y="0"/>
                  </a:lnTo>
                  <a:lnTo>
                    <a:pt x="0" y="82"/>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85" name="Google Shape;785;p5"/>
            <p:cNvSpPr/>
            <p:nvPr/>
          </p:nvSpPr>
          <p:spPr>
            <a:xfrm>
              <a:off x="7851945" y="2192744"/>
              <a:ext cx="722944" cy="374965"/>
            </a:xfrm>
            <a:custGeom>
              <a:rect b="b" l="l" r="r" t="t"/>
              <a:pathLst>
                <a:path extrusionOk="0" h="264" w="509">
                  <a:moveTo>
                    <a:pt x="0" y="19"/>
                  </a:moveTo>
                  <a:lnTo>
                    <a:pt x="422" y="264"/>
                  </a:lnTo>
                  <a:lnTo>
                    <a:pt x="509" y="245"/>
                  </a:lnTo>
                  <a:lnTo>
                    <a:pt x="87" y="0"/>
                  </a:lnTo>
                  <a:lnTo>
                    <a:pt x="0" y="19"/>
                  </a:lnTo>
                  <a:close/>
                </a:path>
              </a:pathLst>
            </a:custGeom>
            <a:solidFill>
              <a:srgbClr val="3F48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86" name="Google Shape;786;p5"/>
            <p:cNvSpPr/>
            <p:nvPr/>
          </p:nvSpPr>
          <p:spPr>
            <a:xfrm>
              <a:off x="7744001" y="2205527"/>
              <a:ext cx="231513" cy="107945"/>
            </a:xfrm>
            <a:custGeom>
              <a:rect b="b" l="l" r="r" t="t"/>
              <a:pathLst>
                <a:path extrusionOk="0" h="76" w="163">
                  <a:moveTo>
                    <a:pt x="0" y="73"/>
                  </a:moveTo>
                  <a:lnTo>
                    <a:pt x="0" y="76"/>
                  </a:lnTo>
                  <a:lnTo>
                    <a:pt x="104" y="29"/>
                  </a:lnTo>
                  <a:lnTo>
                    <a:pt x="163" y="0"/>
                  </a:lnTo>
                  <a:lnTo>
                    <a:pt x="45" y="33"/>
                  </a:lnTo>
                  <a:lnTo>
                    <a:pt x="0" y="73"/>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87" name="Google Shape;787;p5"/>
            <p:cNvSpPr/>
            <p:nvPr/>
          </p:nvSpPr>
          <p:spPr>
            <a:xfrm>
              <a:off x="7861887" y="2306370"/>
              <a:ext cx="136351" cy="90901"/>
            </a:xfrm>
            <a:custGeom>
              <a:rect b="b" l="l" r="r" t="t"/>
              <a:pathLst>
                <a:path extrusionOk="0" h="64" w="96">
                  <a:moveTo>
                    <a:pt x="0" y="40"/>
                  </a:moveTo>
                  <a:lnTo>
                    <a:pt x="0" y="64"/>
                  </a:lnTo>
                  <a:lnTo>
                    <a:pt x="96" y="5"/>
                  </a:lnTo>
                  <a:lnTo>
                    <a:pt x="92" y="0"/>
                  </a:lnTo>
                  <a:lnTo>
                    <a:pt x="0" y="40"/>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88" name="Google Shape;788;p5"/>
            <p:cNvSpPr/>
            <p:nvPr/>
          </p:nvSpPr>
          <p:spPr>
            <a:xfrm>
              <a:off x="7763885" y="2256659"/>
              <a:ext cx="98002" cy="140612"/>
            </a:xfrm>
            <a:custGeom>
              <a:rect b="b" l="l" r="r" t="t"/>
              <a:pathLst>
                <a:path extrusionOk="0" h="99" w="69">
                  <a:moveTo>
                    <a:pt x="0" y="33"/>
                  </a:moveTo>
                  <a:lnTo>
                    <a:pt x="0" y="59"/>
                  </a:lnTo>
                  <a:lnTo>
                    <a:pt x="69" y="99"/>
                  </a:lnTo>
                  <a:lnTo>
                    <a:pt x="69" y="75"/>
                  </a:lnTo>
                  <a:lnTo>
                    <a:pt x="38" y="0"/>
                  </a:lnTo>
                  <a:lnTo>
                    <a:pt x="0" y="33"/>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89" name="Google Shape;789;p5"/>
            <p:cNvSpPr/>
            <p:nvPr/>
          </p:nvSpPr>
          <p:spPr>
            <a:xfrm>
              <a:off x="7807915" y="2205527"/>
              <a:ext cx="197425" cy="181801"/>
            </a:xfrm>
            <a:custGeom>
              <a:rect b="b" l="l" r="r" t="t"/>
              <a:pathLst>
                <a:path extrusionOk="0" h="128" w="139">
                  <a:moveTo>
                    <a:pt x="0" y="33"/>
                  </a:moveTo>
                  <a:lnTo>
                    <a:pt x="47" y="128"/>
                  </a:lnTo>
                  <a:lnTo>
                    <a:pt x="139" y="73"/>
                  </a:lnTo>
                  <a:lnTo>
                    <a:pt x="118" y="0"/>
                  </a:lnTo>
                  <a:lnTo>
                    <a:pt x="0" y="33"/>
                  </a:lnTo>
                  <a:close/>
                </a:path>
              </a:pathLst>
            </a:custGeom>
            <a:solidFill>
              <a:srgbClr val="3F48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90" name="Google Shape;790;p5"/>
            <p:cNvSpPr/>
            <p:nvPr/>
          </p:nvSpPr>
          <p:spPr>
            <a:xfrm>
              <a:off x="7744001" y="2252398"/>
              <a:ext cx="63915" cy="61074"/>
            </a:xfrm>
            <a:custGeom>
              <a:rect b="b" l="l" r="r" t="t"/>
              <a:pathLst>
                <a:path extrusionOk="0" h="43" w="45">
                  <a:moveTo>
                    <a:pt x="0" y="43"/>
                  </a:moveTo>
                  <a:lnTo>
                    <a:pt x="45" y="5"/>
                  </a:lnTo>
                  <a:lnTo>
                    <a:pt x="45" y="0"/>
                  </a:lnTo>
                  <a:lnTo>
                    <a:pt x="0" y="40"/>
                  </a:lnTo>
                  <a:lnTo>
                    <a:pt x="0" y="43"/>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91" name="Google Shape;791;p5"/>
            <p:cNvSpPr/>
            <p:nvPr/>
          </p:nvSpPr>
          <p:spPr>
            <a:xfrm>
              <a:off x="7807915" y="2252398"/>
              <a:ext cx="66755" cy="137771"/>
            </a:xfrm>
            <a:custGeom>
              <a:rect b="b" l="l" r="r" t="t"/>
              <a:pathLst>
                <a:path extrusionOk="0" h="97" w="47">
                  <a:moveTo>
                    <a:pt x="0" y="5"/>
                  </a:moveTo>
                  <a:lnTo>
                    <a:pt x="47" y="97"/>
                  </a:lnTo>
                  <a:lnTo>
                    <a:pt x="47" y="95"/>
                  </a:lnTo>
                  <a:lnTo>
                    <a:pt x="0" y="0"/>
                  </a:lnTo>
                  <a:lnTo>
                    <a:pt x="0" y="5"/>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92" name="Google Shape;792;p5"/>
            <p:cNvSpPr/>
            <p:nvPr/>
          </p:nvSpPr>
          <p:spPr>
            <a:xfrm>
              <a:off x="7874670" y="2309210"/>
              <a:ext cx="130670" cy="80958"/>
            </a:xfrm>
            <a:custGeom>
              <a:rect b="b" l="l" r="r" t="t"/>
              <a:pathLst>
                <a:path extrusionOk="0" h="57" w="92">
                  <a:moveTo>
                    <a:pt x="0" y="57"/>
                  </a:moveTo>
                  <a:lnTo>
                    <a:pt x="92" y="3"/>
                  </a:lnTo>
                  <a:lnTo>
                    <a:pt x="92" y="0"/>
                  </a:lnTo>
                  <a:lnTo>
                    <a:pt x="0" y="55"/>
                  </a:lnTo>
                  <a:lnTo>
                    <a:pt x="0" y="57"/>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93" name="Google Shape;793;p5"/>
            <p:cNvSpPr/>
            <p:nvPr/>
          </p:nvSpPr>
          <p:spPr>
            <a:xfrm>
              <a:off x="7788031" y="2273702"/>
              <a:ext cx="42610" cy="89480"/>
            </a:xfrm>
            <a:custGeom>
              <a:rect b="b" l="l" r="r" t="t"/>
              <a:pathLst>
                <a:path extrusionOk="0" h="27" w="13">
                  <a:moveTo>
                    <a:pt x="7" y="4"/>
                  </a:moveTo>
                  <a:cubicBezTo>
                    <a:pt x="0" y="0"/>
                    <a:pt x="1" y="8"/>
                    <a:pt x="1" y="8"/>
                  </a:cubicBezTo>
                  <a:cubicBezTo>
                    <a:pt x="1" y="20"/>
                    <a:pt x="1" y="20"/>
                    <a:pt x="1" y="20"/>
                  </a:cubicBezTo>
                  <a:cubicBezTo>
                    <a:pt x="7" y="23"/>
                    <a:pt x="7" y="23"/>
                    <a:pt x="7" y="23"/>
                  </a:cubicBezTo>
                  <a:cubicBezTo>
                    <a:pt x="13" y="27"/>
                    <a:pt x="13" y="27"/>
                    <a:pt x="13" y="27"/>
                  </a:cubicBezTo>
                  <a:cubicBezTo>
                    <a:pt x="13" y="16"/>
                    <a:pt x="13" y="16"/>
                    <a:pt x="13" y="16"/>
                  </a:cubicBezTo>
                  <a:cubicBezTo>
                    <a:pt x="13" y="16"/>
                    <a:pt x="13" y="7"/>
                    <a:pt x="7" y="4"/>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94" name="Google Shape;794;p5"/>
            <p:cNvSpPr/>
            <p:nvPr/>
          </p:nvSpPr>
          <p:spPr>
            <a:xfrm>
              <a:off x="7807915" y="2283645"/>
              <a:ext cx="2841" cy="69596"/>
            </a:xfrm>
            <a:custGeom>
              <a:rect b="b" l="l" r="r" t="t"/>
              <a:pathLst>
                <a:path extrusionOk="0" h="49" w="2">
                  <a:moveTo>
                    <a:pt x="0" y="47"/>
                  </a:moveTo>
                  <a:lnTo>
                    <a:pt x="2" y="49"/>
                  </a:lnTo>
                  <a:lnTo>
                    <a:pt x="2" y="2"/>
                  </a:lnTo>
                  <a:lnTo>
                    <a:pt x="0" y="0"/>
                  </a:lnTo>
                  <a:lnTo>
                    <a:pt x="0" y="4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95" name="Google Shape;795;p5"/>
            <p:cNvSpPr/>
            <p:nvPr/>
          </p:nvSpPr>
          <p:spPr>
            <a:xfrm>
              <a:off x="7790871" y="2299268"/>
              <a:ext cx="39769" cy="26986"/>
            </a:xfrm>
            <a:custGeom>
              <a:rect b="b" l="l" r="r" t="t"/>
              <a:pathLst>
                <a:path extrusionOk="0" h="19" w="28">
                  <a:moveTo>
                    <a:pt x="0" y="3"/>
                  </a:moveTo>
                  <a:lnTo>
                    <a:pt x="28" y="19"/>
                  </a:lnTo>
                  <a:lnTo>
                    <a:pt x="28" y="17"/>
                  </a:lnTo>
                  <a:lnTo>
                    <a:pt x="0" y="0"/>
                  </a:lnTo>
                  <a:lnTo>
                    <a:pt x="0" y="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96" name="Google Shape;796;p5"/>
            <p:cNvSpPr/>
            <p:nvPr/>
          </p:nvSpPr>
          <p:spPr>
            <a:xfrm>
              <a:off x="7788031" y="2273702"/>
              <a:ext cx="42610" cy="89480"/>
            </a:xfrm>
            <a:custGeom>
              <a:rect b="b" l="l" r="r" t="t"/>
              <a:pathLst>
                <a:path extrusionOk="0" h="27" w="13">
                  <a:moveTo>
                    <a:pt x="7" y="4"/>
                  </a:moveTo>
                  <a:cubicBezTo>
                    <a:pt x="0" y="0"/>
                    <a:pt x="1" y="8"/>
                    <a:pt x="1" y="8"/>
                  </a:cubicBezTo>
                  <a:cubicBezTo>
                    <a:pt x="1" y="20"/>
                    <a:pt x="1" y="20"/>
                    <a:pt x="1" y="20"/>
                  </a:cubicBezTo>
                  <a:cubicBezTo>
                    <a:pt x="7" y="23"/>
                    <a:pt x="7" y="23"/>
                    <a:pt x="7" y="23"/>
                  </a:cubicBezTo>
                  <a:cubicBezTo>
                    <a:pt x="13" y="27"/>
                    <a:pt x="13" y="27"/>
                    <a:pt x="13" y="27"/>
                  </a:cubicBezTo>
                  <a:cubicBezTo>
                    <a:pt x="13" y="16"/>
                    <a:pt x="13" y="16"/>
                    <a:pt x="13" y="16"/>
                  </a:cubicBezTo>
                  <a:cubicBezTo>
                    <a:pt x="13" y="16"/>
                    <a:pt x="13" y="7"/>
                    <a:pt x="7" y="4"/>
                  </a:cubicBezTo>
                  <a:close/>
                  <a:moveTo>
                    <a:pt x="12" y="15"/>
                  </a:moveTo>
                  <a:cubicBezTo>
                    <a:pt x="12" y="15"/>
                    <a:pt x="12" y="15"/>
                    <a:pt x="12" y="15"/>
                  </a:cubicBezTo>
                  <a:cubicBezTo>
                    <a:pt x="12" y="15"/>
                    <a:pt x="12" y="15"/>
                    <a:pt x="12" y="15"/>
                  </a:cubicBezTo>
                  <a:cubicBezTo>
                    <a:pt x="12" y="25"/>
                    <a:pt x="12" y="25"/>
                    <a:pt x="12" y="25"/>
                  </a:cubicBezTo>
                  <a:cubicBezTo>
                    <a:pt x="7" y="22"/>
                    <a:pt x="7" y="22"/>
                    <a:pt x="7" y="22"/>
                  </a:cubicBezTo>
                  <a:cubicBezTo>
                    <a:pt x="2" y="19"/>
                    <a:pt x="2" y="19"/>
                    <a:pt x="2" y="19"/>
                  </a:cubicBezTo>
                  <a:cubicBezTo>
                    <a:pt x="2" y="9"/>
                    <a:pt x="2" y="9"/>
                    <a:pt x="2" y="9"/>
                  </a:cubicBezTo>
                  <a:cubicBezTo>
                    <a:pt x="2" y="9"/>
                    <a:pt x="2" y="9"/>
                    <a:pt x="2" y="9"/>
                  </a:cubicBezTo>
                  <a:cubicBezTo>
                    <a:pt x="2" y="9"/>
                    <a:pt x="2" y="9"/>
                    <a:pt x="2" y="9"/>
                  </a:cubicBezTo>
                  <a:cubicBezTo>
                    <a:pt x="2" y="9"/>
                    <a:pt x="2" y="5"/>
                    <a:pt x="3" y="4"/>
                  </a:cubicBezTo>
                  <a:cubicBezTo>
                    <a:pt x="4" y="4"/>
                    <a:pt x="5" y="4"/>
                    <a:pt x="7" y="5"/>
                  </a:cubicBezTo>
                  <a:cubicBezTo>
                    <a:pt x="8" y="6"/>
                    <a:pt x="9" y="7"/>
                    <a:pt x="10" y="8"/>
                  </a:cubicBezTo>
                  <a:cubicBezTo>
                    <a:pt x="12" y="11"/>
                    <a:pt x="12" y="15"/>
                    <a:pt x="12" y="15"/>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97" name="Google Shape;797;p5"/>
            <p:cNvSpPr/>
            <p:nvPr/>
          </p:nvSpPr>
          <p:spPr>
            <a:xfrm>
              <a:off x="7790871" y="2279384"/>
              <a:ext cx="39769" cy="88060"/>
            </a:xfrm>
            <a:custGeom>
              <a:rect b="b" l="l" r="r" t="t"/>
              <a:pathLst>
                <a:path extrusionOk="0" h="26" w="12">
                  <a:moveTo>
                    <a:pt x="3" y="1"/>
                  </a:moveTo>
                  <a:cubicBezTo>
                    <a:pt x="3" y="1"/>
                    <a:pt x="2" y="0"/>
                    <a:pt x="0" y="2"/>
                  </a:cubicBezTo>
                  <a:cubicBezTo>
                    <a:pt x="5" y="3"/>
                    <a:pt x="5" y="3"/>
                    <a:pt x="5" y="3"/>
                  </a:cubicBezTo>
                  <a:cubicBezTo>
                    <a:pt x="8" y="6"/>
                    <a:pt x="8" y="6"/>
                    <a:pt x="8" y="6"/>
                  </a:cubicBezTo>
                  <a:cubicBezTo>
                    <a:pt x="9" y="8"/>
                    <a:pt x="9" y="8"/>
                    <a:pt x="9" y="8"/>
                  </a:cubicBezTo>
                  <a:cubicBezTo>
                    <a:pt x="10" y="13"/>
                    <a:pt x="10" y="13"/>
                    <a:pt x="10" y="13"/>
                  </a:cubicBezTo>
                  <a:cubicBezTo>
                    <a:pt x="11" y="26"/>
                    <a:pt x="11" y="26"/>
                    <a:pt x="11" y="26"/>
                  </a:cubicBezTo>
                  <a:cubicBezTo>
                    <a:pt x="12" y="25"/>
                    <a:pt x="12" y="25"/>
                    <a:pt x="12" y="25"/>
                  </a:cubicBezTo>
                  <a:cubicBezTo>
                    <a:pt x="11" y="11"/>
                    <a:pt x="11" y="11"/>
                    <a:pt x="11" y="11"/>
                  </a:cubicBezTo>
                  <a:cubicBezTo>
                    <a:pt x="11" y="11"/>
                    <a:pt x="11" y="5"/>
                    <a:pt x="3" y="1"/>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98" name="Google Shape;798;p5"/>
            <p:cNvSpPr/>
            <p:nvPr/>
          </p:nvSpPr>
          <p:spPr>
            <a:xfrm>
              <a:off x="7783770" y="2276543"/>
              <a:ext cx="44030" cy="90901"/>
            </a:xfrm>
            <a:custGeom>
              <a:rect b="b" l="l" r="r" t="t"/>
              <a:pathLst>
                <a:path extrusionOk="0" h="27" w="13">
                  <a:moveTo>
                    <a:pt x="7" y="3"/>
                  </a:moveTo>
                  <a:cubicBezTo>
                    <a:pt x="0" y="0"/>
                    <a:pt x="0" y="8"/>
                    <a:pt x="0" y="8"/>
                  </a:cubicBezTo>
                  <a:cubicBezTo>
                    <a:pt x="0" y="19"/>
                    <a:pt x="0" y="19"/>
                    <a:pt x="0" y="19"/>
                  </a:cubicBezTo>
                  <a:cubicBezTo>
                    <a:pt x="7" y="23"/>
                    <a:pt x="7" y="23"/>
                    <a:pt x="7" y="23"/>
                  </a:cubicBezTo>
                  <a:cubicBezTo>
                    <a:pt x="13" y="27"/>
                    <a:pt x="13" y="27"/>
                    <a:pt x="13" y="27"/>
                  </a:cubicBezTo>
                  <a:cubicBezTo>
                    <a:pt x="13" y="15"/>
                    <a:pt x="13" y="15"/>
                    <a:pt x="13" y="15"/>
                  </a:cubicBezTo>
                  <a:cubicBezTo>
                    <a:pt x="13" y="15"/>
                    <a:pt x="13" y="7"/>
                    <a:pt x="7" y="3"/>
                  </a:cubicBezTo>
                  <a:close/>
                  <a:moveTo>
                    <a:pt x="12" y="15"/>
                  </a:moveTo>
                  <a:cubicBezTo>
                    <a:pt x="12" y="15"/>
                    <a:pt x="12" y="15"/>
                    <a:pt x="12" y="15"/>
                  </a:cubicBezTo>
                  <a:cubicBezTo>
                    <a:pt x="12" y="15"/>
                    <a:pt x="12" y="15"/>
                    <a:pt x="12" y="15"/>
                  </a:cubicBezTo>
                  <a:cubicBezTo>
                    <a:pt x="12" y="25"/>
                    <a:pt x="12" y="25"/>
                    <a:pt x="12" y="25"/>
                  </a:cubicBezTo>
                  <a:cubicBezTo>
                    <a:pt x="7" y="22"/>
                    <a:pt x="7" y="22"/>
                    <a:pt x="7" y="22"/>
                  </a:cubicBezTo>
                  <a:cubicBezTo>
                    <a:pt x="2" y="19"/>
                    <a:pt x="2" y="19"/>
                    <a:pt x="2" y="19"/>
                  </a:cubicBezTo>
                  <a:cubicBezTo>
                    <a:pt x="2" y="9"/>
                    <a:pt x="2" y="9"/>
                    <a:pt x="2" y="9"/>
                  </a:cubicBezTo>
                  <a:cubicBezTo>
                    <a:pt x="2" y="9"/>
                    <a:pt x="2" y="9"/>
                    <a:pt x="2" y="9"/>
                  </a:cubicBezTo>
                  <a:cubicBezTo>
                    <a:pt x="2" y="9"/>
                    <a:pt x="2" y="9"/>
                    <a:pt x="2" y="9"/>
                  </a:cubicBezTo>
                  <a:cubicBezTo>
                    <a:pt x="2" y="9"/>
                    <a:pt x="2" y="5"/>
                    <a:pt x="3" y="4"/>
                  </a:cubicBezTo>
                  <a:cubicBezTo>
                    <a:pt x="4" y="4"/>
                    <a:pt x="5" y="4"/>
                    <a:pt x="7" y="5"/>
                  </a:cubicBezTo>
                  <a:cubicBezTo>
                    <a:pt x="8" y="5"/>
                    <a:pt x="9" y="7"/>
                    <a:pt x="10" y="8"/>
                  </a:cubicBezTo>
                  <a:cubicBezTo>
                    <a:pt x="12" y="11"/>
                    <a:pt x="12" y="15"/>
                    <a:pt x="12" y="15"/>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799" name="Google Shape;799;p5"/>
            <p:cNvSpPr/>
            <p:nvPr/>
          </p:nvSpPr>
          <p:spPr>
            <a:xfrm>
              <a:off x="7790871" y="2289326"/>
              <a:ext cx="7102" cy="51132"/>
            </a:xfrm>
            <a:custGeom>
              <a:rect b="b" l="l" r="r" t="t"/>
              <a:pathLst>
                <a:path extrusionOk="0" h="15" w="2">
                  <a:moveTo>
                    <a:pt x="0" y="2"/>
                  </a:moveTo>
                  <a:cubicBezTo>
                    <a:pt x="0" y="2"/>
                    <a:pt x="0" y="4"/>
                    <a:pt x="0" y="4"/>
                  </a:cubicBezTo>
                  <a:cubicBezTo>
                    <a:pt x="0" y="5"/>
                    <a:pt x="0" y="5"/>
                    <a:pt x="0" y="5"/>
                  </a:cubicBezTo>
                  <a:cubicBezTo>
                    <a:pt x="0" y="15"/>
                    <a:pt x="0" y="15"/>
                    <a:pt x="0" y="15"/>
                  </a:cubicBezTo>
                  <a:cubicBezTo>
                    <a:pt x="1" y="14"/>
                    <a:pt x="1" y="14"/>
                    <a:pt x="1" y="14"/>
                  </a:cubicBezTo>
                  <a:cubicBezTo>
                    <a:pt x="1" y="9"/>
                    <a:pt x="1" y="9"/>
                    <a:pt x="1" y="9"/>
                  </a:cubicBezTo>
                  <a:cubicBezTo>
                    <a:pt x="1" y="4"/>
                    <a:pt x="1" y="4"/>
                    <a:pt x="1" y="4"/>
                  </a:cubicBezTo>
                  <a:cubicBezTo>
                    <a:pt x="1" y="4"/>
                    <a:pt x="1" y="1"/>
                    <a:pt x="2" y="0"/>
                  </a:cubicBezTo>
                  <a:cubicBezTo>
                    <a:pt x="2" y="0"/>
                    <a:pt x="0" y="0"/>
                    <a:pt x="0" y="2"/>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00" name="Google Shape;800;p5"/>
            <p:cNvSpPr/>
            <p:nvPr/>
          </p:nvSpPr>
          <p:spPr>
            <a:xfrm>
              <a:off x="7790871" y="2336197"/>
              <a:ext cx="34088" cy="24145"/>
            </a:xfrm>
            <a:custGeom>
              <a:rect b="b" l="l" r="r" t="t"/>
              <a:pathLst>
                <a:path extrusionOk="0" h="17" w="24">
                  <a:moveTo>
                    <a:pt x="0" y="3"/>
                  </a:moveTo>
                  <a:lnTo>
                    <a:pt x="24" y="17"/>
                  </a:lnTo>
                  <a:lnTo>
                    <a:pt x="24" y="12"/>
                  </a:lnTo>
                  <a:lnTo>
                    <a:pt x="2" y="0"/>
                  </a:lnTo>
                  <a:lnTo>
                    <a:pt x="0" y="3"/>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01" name="Google Shape;801;p5"/>
            <p:cNvSpPr/>
            <p:nvPr/>
          </p:nvSpPr>
          <p:spPr>
            <a:xfrm>
              <a:off x="7941425" y="2320573"/>
              <a:ext cx="231513" cy="106524"/>
            </a:xfrm>
            <a:custGeom>
              <a:rect b="b" l="l" r="r" t="t"/>
              <a:pathLst>
                <a:path extrusionOk="0" h="75" w="163">
                  <a:moveTo>
                    <a:pt x="0" y="73"/>
                  </a:moveTo>
                  <a:lnTo>
                    <a:pt x="0" y="75"/>
                  </a:lnTo>
                  <a:lnTo>
                    <a:pt x="106" y="28"/>
                  </a:lnTo>
                  <a:lnTo>
                    <a:pt x="163" y="0"/>
                  </a:lnTo>
                  <a:lnTo>
                    <a:pt x="47" y="35"/>
                  </a:lnTo>
                  <a:lnTo>
                    <a:pt x="0" y="73"/>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02" name="Google Shape;802;p5"/>
            <p:cNvSpPr/>
            <p:nvPr/>
          </p:nvSpPr>
          <p:spPr>
            <a:xfrm>
              <a:off x="8062153" y="2419996"/>
              <a:ext cx="137771" cy="90901"/>
            </a:xfrm>
            <a:custGeom>
              <a:rect b="b" l="l" r="r" t="t"/>
              <a:pathLst>
                <a:path extrusionOk="0" h="64" w="97">
                  <a:moveTo>
                    <a:pt x="0" y="43"/>
                  </a:moveTo>
                  <a:lnTo>
                    <a:pt x="0" y="64"/>
                  </a:lnTo>
                  <a:lnTo>
                    <a:pt x="97" y="5"/>
                  </a:lnTo>
                  <a:lnTo>
                    <a:pt x="92" y="0"/>
                  </a:lnTo>
                  <a:lnTo>
                    <a:pt x="0" y="43"/>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03" name="Google Shape;803;p5"/>
            <p:cNvSpPr/>
            <p:nvPr/>
          </p:nvSpPr>
          <p:spPr>
            <a:xfrm>
              <a:off x="7965571" y="2373125"/>
              <a:ext cx="96582" cy="137771"/>
            </a:xfrm>
            <a:custGeom>
              <a:rect b="b" l="l" r="r" t="t"/>
              <a:pathLst>
                <a:path extrusionOk="0" h="97" w="68">
                  <a:moveTo>
                    <a:pt x="0" y="31"/>
                  </a:moveTo>
                  <a:lnTo>
                    <a:pt x="0" y="57"/>
                  </a:lnTo>
                  <a:lnTo>
                    <a:pt x="68" y="97"/>
                  </a:lnTo>
                  <a:lnTo>
                    <a:pt x="68" y="76"/>
                  </a:lnTo>
                  <a:lnTo>
                    <a:pt x="35" y="0"/>
                  </a:lnTo>
                  <a:lnTo>
                    <a:pt x="0" y="31"/>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04" name="Google Shape;804;p5"/>
            <p:cNvSpPr/>
            <p:nvPr/>
          </p:nvSpPr>
          <p:spPr>
            <a:xfrm>
              <a:off x="8008181" y="2320573"/>
              <a:ext cx="194584" cy="180381"/>
            </a:xfrm>
            <a:custGeom>
              <a:rect b="b" l="l" r="r" t="t"/>
              <a:pathLst>
                <a:path extrusionOk="0" h="127" w="137">
                  <a:moveTo>
                    <a:pt x="0" y="35"/>
                  </a:moveTo>
                  <a:lnTo>
                    <a:pt x="45" y="127"/>
                  </a:lnTo>
                  <a:lnTo>
                    <a:pt x="137" y="73"/>
                  </a:lnTo>
                  <a:lnTo>
                    <a:pt x="116" y="0"/>
                  </a:lnTo>
                  <a:lnTo>
                    <a:pt x="0" y="35"/>
                  </a:lnTo>
                  <a:close/>
                </a:path>
              </a:pathLst>
            </a:custGeom>
            <a:solidFill>
              <a:srgbClr val="3F48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05" name="Google Shape;805;p5"/>
            <p:cNvSpPr/>
            <p:nvPr/>
          </p:nvSpPr>
          <p:spPr>
            <a:xfrm>
              <a:off x="7941425" y="2370284"/>
              <a:ext cx="66755" cy="56813"/>
            </a:xfrm>
            <a:custGeom>
              <a:rect b="b" l="l" r="r" t="t"/>
              <a:pathLst>
                <a:path extrusionOk="0" h="40" w="47">
                  <a:moveTo>
                    <a:pt x="0" y="40"/>
                  </a:moveTo>
                  <a:lnTo>
                    <a:pt x="47" y="2"/>
                  </a:lnTo>
                  <a:lnTo>
                    <a:pt x="47" y="0"/>
                  </a:lnTo>
                  <a:lnTo>
                    <a:pt x="0" y="38"/>
                  </a:lnTo>
                  <a:lnTo>
                    <a:pt x="0" y="40"/>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06" name="Google Shape;806;p5"/>
            <p:cNvSpPr/>
            <p:nvPr/>
          </p:nvSpPr>
          <p:spPr>
            <a:xfrm>
              <a:off x="8008181" y="2370284"/>
              <a:ext cx="63915" cy="136351"/>
            </a:xfrm>
            <a:custGeom>
              <a:rect b="b" l="l" r="r" t="t"/>
              <a:pathLst>
                <a:path extrusionOk="0" h="96" w="45">
                  <a:moveTo>
                    <a:pt x="0" y="2"/>
                  </a:moveTo>
                  <a:lnTo>
                    <a:pt x="45" y="96"/>
                  </a:lnTo>
                  <a:lnTo>
                    <a:pt x="45" y="92"/>
                  </a:lnTo>
                  <a:lnTo>
                    <a:pt x="0" y="0"/>
                  </a:lnTo>
                  <a:lnTo>
                    <a:pt x="0" y="2"/>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07" name="Google Shape;807;p5"/>
            <p:cNvSpPr/>
            <p:nvPr/>
          </p:nvSpPr>
          <p:spPr>
            <a:xfrm>
              <a:off x="8072095" y="2424257"/>
              <a:ext cx="130670" cy="82379"/>
            </a:xfrm>
            <a:custGeom>
              <a:rect b="b" l="l" r="r" t="t"/>
              <a:pathLst>
                <a:path extrusionOk="0" h="58" w="92">
                  <a:moveTo>
                    <a:pt x="0" y="58"/>
                  </a:moveTo>
                  <a:lnTo>
                    <a:pt x="92" y="2"/>
                  </a:lnTo>
                  <a:lnTo>
                    <a:pt x="92" y="0"/>
                  </a:lnTo>
                  <a:lnTo>
                    <a:pt x="0" y="54"/>
                  </a:lnTo>
                  <a:lnTo>
                    <a:pt x="0" y="58"/>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08" name="Google Shape;808;p5"/>
            <p:cNvSpPr/>
            <p:nvPr/>
          </p:nvSpPr>
          <p:spPr>
            <a:xfrm>
              <a:off x="7988296" y="2387328"/>
              <a:ext cx="44030" cy="89480"/>
            </a:xfrm>
            <a:custGeom>
              <a:rect b="b" l="l" r="r" t="t"/>
              <a:pathLst>
                <a:path extrusionOk="0" h="27" w="13">
                  <a:moveTo>
                    <a:pt x="6" y="4"/>
                  </a:moveTo>
                  <a:cubicBezTo>
                    <a:pt x="0" y="0"/>
                    <a:pt x="0" y="9"/>
                    <a:pt x="0" y="9"/>
                  </a:cubicBezTo>
                  <a:cubicBezTo>
                    <a:pt x="0" y="20"/>
                    <a:pt x="0" y="20"/>
                    <a:pt x="0" y="20"/>
                  </a:cubicBezTo>
                  <a:cubicBezTo>
                    <a:pt x="6" y="24"/>
                    <a:pt x="6" y="24"/>
                    <a:pt x="6" y="24"/>
                  </a:cubicBezTo>
                  <a:cubicBezTo>
                    <a:pt x="12" y="27"/>
                    <a:pt x="12" y="27"/>
                    <a:pt x="12" y="27"/>
                  </a:cubicBezTo>
                  <a:cubicBezTo>
                    <a:pt x="12" y="16"/>
                    <a:pt x="12" y="16"/>
                    <a:pt x="12" y="16"/>
                  </a:cubicBezTo>
                  <a:cubicBezTo>
                    <a:pt x="12" y="16"/>
                    <a:pt x="13" y="8"/>
                    <a:pt x="6" y="4"/>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09" name="Google Shape;809;p5"/>
            <p:cNvSpPr/>
            <p:nvPr/>
          </p:nvSpPr>
          <p:spPr>
            <a:xfrm>
              <a:off x="8008181" y="2400111"/>
              <a:ext cx="4261" cy="66755"/>
            </a:xfrm>
            <a:custGeom>
              <a:rect b="b" l="l" r="r" t="t"/>
              <a:pathLst>
                <a:path extrusionOk="0" h="47" w="3">
                  <a:moveTo>
                    <a:pt x="0" y="45"/>
                  </a:moveTo>
                  <a:lnTo>
                    <a:pt x="3" y="47"/>
                  </a:lnTo>
                  <a:lnTo>
                    <a:pt x="3" y="0"/>
                  </a:lnTo>
                  <a:lnTo>
                    <a:pt x="0" y="0"/>
                  </a:lnTo>
                  <a:lnTo>
                    <a:pt x="0" y="4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10" name="Google Shape;810;p5"/>
            <p:cNvSpPr/>
            <p:nvPr/>
          </p:nvSpPr>
          <p:spPr>
            <a:xfrm>
              <a:off x="7988296" y="2412894"/>
              <a:ext cx="41189" cy="31247"/>
            </a:xfrm>
            <a:custGeom>
              <a:rect b="b" l="l" r="r" t="t"/>
              <a:pathLst>
                <a:path extrusionOk="0" h="22" w="29">
                  <a:moveTo>
                    <a:pt x="0" y="3"/>
                  </a:moveTo>
                  <a:lnTo>
                    <a:pt x="29" y="22"/>
                  </a:lnTo>
                  <a:lnTo>
                    <a:pt x="29" y="17"/>
                  </a:lnTo>
                  <a:lnTo>
                    <a:pt x="0" y="0"/>
                  </a:lnTo>
                  <a:lnTo>
                    <a:pt x="0" y="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11" name="Google Shape;811;p5"/>
            <p:cNvSpPr/>
            <p:nvPr/>
          </p:nvSpPr>
          <p:spPr>
            <a:xfrm>
              <a:off x="7988296" y="2387328"/>
              <a:ext cx="44030" cy="89480"/>
            </a:xfrm>
            <a:custGeom>
              <a:rect b="b" l="l" r="r" t="t"/>
              <a:pathLst>
                <a:path extrusionOk="0" h="27" w="13">
                  <a:moveTo>
                    <a:pt x="6" y="4"/>
                  </a:moveTo>
                  <a:cubicBezTo>
                    <a:pt x="0" y="0"/>
                    <a:pt x="0" y="9"/>
                    <a:pt x="0" y="9"/>
                  </a:cubicBezTo>
                  <a:cubicBezTo>
                    <a:pt x="0" y="20"/>
                    <a:pt x="0" y="20"/>
                    <a:pt x="0" y="20"/>
                  </a:cubicBezTo>
                  <a:cubicBezTo>
                    <a:pt x="6" y="24"/>
                    <a:pt x="6" y="24"/>
                    <a:pt x="6" y="24"/>
                  </a:cubicBezTo>
                  <a:cubicBezTo>
                    <a:pt x="12" y="27"/>
                    <a:pt x="12" y="27"/>
                    <a:pt x="12" y="27"/>
                  </a:cubicBezTo>
                  <a:cubicBezTo>
                    <a:pt x="12" y="16"/>
                    <a:pt x="12" y="16"/>
                    <a:pt x="12" y="16"/>
                  </a:cubicBezTo>
                  <a:cubicBezTo>
                    <a:pt x="12" y="16"/>
                    <a:pt x="13" y="8"/>
                    <a:pt x="6" y="4"/>
                  </a:cubicBezTo>
                  <a:close/>
                  <a:moveTo>
                    <a:pt x="11" y="15"/>
                  </a:moveTo>
                  <a:cubicBezTo>
                    <a:pt x="11" y="15"/>
                    <a:pt x="11" y="15"/>
                    <a:pt x="11" y="15"/>
                  </a:cubicBezTo>
                  <a:cubicBezTo>
                    <a:pt x="11" y="15"/>
                    <a:pt x="11" y="15"/>
                    <a:pt x="11" y="15"/>
                  </a:cubicBezTo>
                  <a:cubicBezTo>
                    <a:pt x="11" y="25"/>
                    <a:pt x="11" y="25"/>
                    <a:pt x="11" y="25"/>
                  </a:cubicBezTo>
                  <a:cubicBezTo>
                    <a:pt x="6" y="22"/>
                    <a:pt x="6" y="22"/>
                    <a:pt x="6" y="22"/>
                  </a:cubicBezTo>
                  <a:cubicBezTo>
                    <a:pt x="1" y="19"/>
                    <a:pt x="1" y="19"/>
                    <a:pt x="1" y="19"/>
                  </a:cubicBezTo>
                  <a:cubicBezTo>
                    <a:pt x="1" y="9"/>
                    <a:pt x="1" y="9"/>
                    <a:pt x="1" y="9"/>
                  </a:cubicBezTo>
                  <a:cubicBezTo>
                    <a:pt x="1" y="9"/>
                    <a:pt x="1" y="9"/>
                    <a:pt x="1" y="9"/>
                  </a:cubicBezTo>
                  <a:cubicBezTo>
                    <a:pt x="1" y="9"/>
                    <a:pt x="1" y="9"/>
                    <a:pt x="1" y="9"/>
                  </a:cubicBezTo>
                  <a:cubicBezTo>
                    <a:pt x="1" y="9"/>
                    <a:pt x="1" y="6"/>
                    <a:pt x="3" y="5"/>
                  </a:cubicBezTo>
                  <a:cubicBezTo>
                    <a:pt x="4" y="4"/>
                    <a:pt x="5" y="4"/>
                    <a:pt x="6" y="5"/>
                  </a:cubicBezTo>
                  <a:cubicBezTo>
                    <a:pt x="8" y="6"/>
                    <a:pt x="9" y="7"/>
                    <a:pt x="10" y="9"/>
                  </a:cubicBezTo>
                  <a:cubicBezTo>
                    <a:pt x="11" y="12"/>
                    <a:pt x="11" y="15"/>
                    <a:pt x="11" y="15"/>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12" name="Google Shape;812;p5"/>
            <p:cNvSpPr/>
            <p:nvPr/>
          </p:nvSpPr>
          <p:spPr>
            <a:xfrm>
              <a:off x="7992557" y="2397270"/>
              <a:ext cx="36928" cy="83799"/>
            </a:xfrm>
            <a:custGeom>
              <a:rect b="b" l="l" r="r" t="t"/>
              <a:pathLst>
                <a:path extrusionOk="0" h="25" w="11">
                  <a:moveTo>
                    <a:pt x="3" y="0"/>
                  </a:moveTo>
                  <a:cubicBezTo>
                    <a:pt x="3" y="0"/>
                    <a:pt x="1" y="0"/>
                    <a:pt x="0" y="1"/>
                  </a:cubicBezTo>
                  <a:cubicBezTo>
                    <a:pt x="4" y="2"/>
                    <a:pt x="4" y="2"/>
                    <a:pt x="4" y="2"/>
                  </a:cubicBezTo>
                  <a:cubicBezTo>
                    <a:pt x="7" y="5"/>
                    <a:pt x="7" y="5"/>
                    <a:pt x="7" y="5"/>
                  </a:cubicBezTo>
                  <a:cubicBezTo>
                    <a:pt x="9" y="8"/>
                    <a:pt x="9" y="8"/>
                    <a:pt x="9" y="8"/>
                  </a:cubicBezTo>
                  <a:cubicBezTo>
                    <a:pt x="10" y="12"/>
                    <a:pt x="10" y="12"/>
                    <a:pt x="10" y="12"/>
                  </a:cubicBezTo>
                  <a:cubicBezTo>
                    <a:pt x="10" y="25"/>
                    <a:pt x="10" y="25"/>
                    <a:pt x="10" y="25"/>
                  </a:cubicBezTo>
                  <a:cubicBezTo>
                    <a:pt x="11" y="24"/>
                    <a:pt x="11" y="24"/>
                    <a:pt x="11" y="24"/>
                  </a:cubicBezTo>
                  <a:cubicBezTo>
                    <a:pt x="11" y="10"/>
                    <a:pt x="11" y="10"/>
                    <a:pt x="11" y="10"/>
                  </a:cubicBezTo>
                  <a:cubicBezTo>
                    <a:pt x="11" y="10"/>
                    <a:pt x="11" y="4"/>
                    <a:pt x="3" y="0"/>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13" name="Google Shape;813;p5"/>
            <p:cNvSpPr/>
            <p:nvPr/>
          </p:nvSpPr>
          <p:spPr>
            <a:xfrm>
              <a:off x="7985455" y="2390169"/>
              <a:ext cx="39769" cy="90901"/>
            </a:xfrm>
            <a:custGeom>
              <a:rect b="b" l="l" r="r" t="t"/>
              <a:pathLst>
                <a:path extrusionOk="0" h="27" w="12">
                  <a:moveTo>
                    <a:pt x="6" y="4"/>
                  </a:moveTo>
                  <a:cubicBezTo>
                    <a:pt x="0" y="0"/>
                    <a:pt x="0" y="8"/>
                    <a:pt x="0" y="8"/>
                  </a:cubicBezTo>
                  <a:cubicBezTo>
                    <a:pt x="0" y="20"/>
                    <a:pt x="0" y="20"/>
                    <a:pt x="0" y="20"/>
                  </a:cubicBezTo>
                  <a:cubicBezTo>
                    <a:pt x="6" y="23"/>
                    <a:pt x="6" y="23"/>
                    <a:pt x="6" y="23"/>
                  </a:cubicBezTo>
                  <a:cubicBezTo>
                    <a:pt x="12" y="27"/>
                    <a:pt x="12" y="27"/>
                    <a:pt x="12" y="27"/>
                  </a:cubicBezTo>
                  <a:cubicBezTo>
                    <a:pt x="12" y="16"/>
                    <a:pt x="12" y="16"/>
                    <a:pt x="12" y="16"/>
                  </a:cubicBezTo>
                  <a:cubicBezTo>
                    <a:pt x="12" y="16"/>
                    <a:pt x="12" y="7"/>
                    <a:pt x="6" y="4"/>
                  </a:cubicBezTo>
                  <a:close/>
                  <a:moveTo>
                    <a:pt x="11" y="15"/>
                  </a:moveTo>
                  <a:cubicBezTo>
                    <a:pt x="11" y="15"/>
                    <a:pt x="11" y="15"/>
                    <a:pt x="11" y="15"/>
                  </a:cubicBezTo>
                  <a:cubicBezTo>
                    <a:pt x="11" y="15"/>
                    <a:pt x="11" y="15"/>
                    <a:pt x="11" y="15"/>
                  </a:cubicBezTo>
                  <a:cubicBezTo>
                    <a:pt x="11" y="25"/>
                    <a:pt x="11" y="25"/>
                    <a:pt x="11" y="25"/>
                  </a:cubicBezTo>
                  <a:cubicBezTo>
                    <a:pt x="6" y="22"/>
                    <a:pt x="6" y="22"/>
                    <a:pt x="6" y="22"/>
                  </a:cubicBezTo>
                  <a:cubicBezTo>
                    <a:pt x="1" y="19"/>
                    <a:pt x="1" y="19"/>
                    <a:pt x="1" y="19"/>
                  </a:cubicBezTo>
                  <a:cubicBezTo>
                    <a:pt x="1" y="9"/>
                    <a:pt x="1" y="9"/>
                    <a:pt x="1" y="9"/>
                  </a:cubicBezTo>
                  <a:cubicBezTo>
                    <a:pt x="1" y="9"/>
                    <a:pt x="1" y="9"/>
                    <a:pt x="1" y="9"/>
                  </a:cubicBezTo>
                  <a:cubicBezTo>
                    <a:pt x="1" y="9"/>
                    <a:pt x="1" y="9"/>
                    <a:pt x="1" y="9"/>
                  </a:cubicBezTo>
                  <a:cubicBezTo>
                    <a:pt x="1" y="9"/>
                    <a:pt x="1" y="6"/>
                    <a:pt x="3" y="4"/>
                  </a:cubicBezTo>
                  <a:cubicBezTo>
                    <a:pt x="4" y="4"/>
                    <a:pt x="5" y="4"/>
                    <a:pt x="6" y="5"/>
                  </a:cubicBezTo>
                  <a:cubicBezTo>
                    <a:pt x="7" y="6"/>
                    <a:pt x="9" y="7"/>
                    <a:pt x="9" y="8"/>
                  </a:cubicBezTo>
                  <a:cubicBezTo>
                    <a:pt x="11" y="11"/>
                    <a:pt x="11" y="15"/>
                    <a:pt x="11" y="15"/>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14" name="Google Shape;814;p5"/>
            <p:cNvSpPr/>
            <p:nvPr/>
          </p:nvSpPr>
          <p:spPr>
            <a:xfrm>
              <a:off x="7988296" y="2402952"/>
              <a:ext cx="7102" cy="51132"/>
            </a:xfrm>
            <a:custGeom>
              <a:rect b="b" l="l" r="r" t="t"/>
              <a:pathLst>
                <a:path extrusionOk="0" h="15" w="2">
                  <a:moveTo>
                    <a:pt x="0" y="3"/>
                  </a:moveTo>
                  <a:cubicBezTo>
                    <a:pt x="0" y="3"/>
                    <a:pt x="0" y="4"/>
                    <a:pt x="0" y="4"/>
                  </a:cubicBezTo>
                  <a:cubicBezTo>
                    <a:pt x="0" y="5"/>
                    <a:pt x="0" y="5"/>
                    <a:pt x="0" y="5"/>
                  </a:cubicBezTo>
                  <a:cubicBezTo>
                    <a:pt x="0" y="15"/>
                    <a:pt x="0" y="15"/>
                    <a:pt x="0" y="15"/>
                  </a:cubicBezTo>
                  <a:cubicBezTo>
                    <a:pt x="1" y="14"/>
                    <a:pt x="1" y="14"/>
                    <a:pt x="1" y="14"/>
                  </a:cubicBezTo>
                  <a:cubicBezTo>
                    <a:pt x="1" y="10"/>
                    <a:pt x="1" y="10"/>
                    <a:pt x="1" y="10"/>
                  </a:cubicBezTo>
                  <a:cubicBezTo>
                    <a:pt x="1" y="5"/>
                    <a:pt x="1" y="5"/>
                    <a:pt x="1" y="5"/>
                  </a:cubicBezTo>
                  <a:cubicBezTo>
                    <a:pt x="1" y="5"/>
                    <a:pt x="1" y="2"/>
                    <a:pt x="2" y="0"/>
                  </a:cubicBezTo>
                  <a:cubicBezTo>
                    <a:pt x="2" y="0"/>
                    <a:pt x="1" y="0"/>
                    <a:pt x="0"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15" name="Google Shape;815;p5"/>
            <p:cNvSpPr/>
            <p:nvPr/>
          </p:nvSpPr>
          <p:spPr>
            <a:xfrm>
              <a:off x="7988296" y="2449822"/>
              <a:ext cx="34088" cy="24145"/>
            </a:xfrm>
            <a:custGeom>
              <a:rect b="b" l="l" r="r" t="t"/>
              <a:pathLst>
                <a:path extrusionOk="0" h="17" w="24">
                  <a:moveTo>
                    <a:pt x="0" y="3"/>
                  </a:moveTo>
                  <a:lnTo>
                    <a:pt x="24" y="17"/>
                  </a:lnTo>
                  <a:lnTo>
                    <a:pt x="24" y="15"/>
                  </a:lnTo>
                  <a:lnTo>
                    <a:pt x="3" y="0"/>
                  </a:lnTo>
                  <a:lnTo>
                    <a:pt x="0" y="3"/>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16" name="Google Shape;816;p5"/>
            <p:cNvSpPr/>
            <p:nvPr/>
          </p:nvSpPr>
          <p:spPr>
            <a:xfrm>
              <a:off x="8148792" y="2439880"/>
              <a:ext cx="231513" cy="107945"/>
            </a:xfrm>
            <a:custGeom>
              <a:rect b="b" l="l" r="r" t="t"/>
              <a:pathLst>
                <a:path extrusionOk="0" h="76" w="163">
                  <a:moveTo>
                    <a:pt x="0" y="73"/>
                  </a:moveTo>
                  <a:lnTo>
                    <a:pt x="0" y="76"/>
                  </a:lnTo>
                  <a:lnTo>
                    <a:pt x="107" y="29"/>
                  </a:lnTo>
                  <a:lnTo>
                    <a:pt x="163" y="0"/>
                  </a:lnTo>
                  <a:lnTo>
                    <a:pt x="45" y="36"/>
                  </a:lnTo>
                  <a:lnTo>
                    <a:pt x="0" y="73"/>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17" name="Google Shape;817;p5"/>
            <p:cNvSpPr/>
            <p:nvPr/>
          </p:nvSpPr>
          <p:spPr>
            <a:xfrm>
              <a:off x="8269520" y="2540723"/>
              <a:ext cx="137771" cy="90901"/>
            </a:xfrm>
            <a:custGeom>
              <a:rect b="b" l="l" r="r" t="t"/>
              <a:pathLst>
                <a:path extrusionOk="0" h="64" w="97">
                  <a:moveTo>
                    <a:pt x="0" y="42"/>
                  </a:moveTo>
                  <a:lnTo>
                    <a:pt x="0" y="64"/>
                  </a:lnTo>
                  <a:lnTo>
                    <a:pt x="97" y="5"/>
                  </a:lnTo>
                  <a:lnTo>
                    <a:pt x="92" y="0"/>
                  </a:lnTo>
                  <a:lnTo>
                    <a:pt x="0" y="42"/>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18" name="Google Shape;818;p5"/>
            <p:cNvSpPr/>
            <p:nvPr/>
          </p:nvSpPr>
          <p:spPr>
            <a:xfrm>
              <a:off x="8170097" y="2493852"/>
              <a:ext cx="99423" cy="137771"/>
            </a:xfrm>
            <a:custGeom>
              <a:rect b="b" l="l" r="r" t="t"/>
              <a:pathLst>
                <a:path extrusionOk="0" h="97" w="70">
                  <a:moveTo>
                    <a:pt x="0" y="31"/>
                  </a:moveTo>
                  <a:lnTo>
                    <a:pt x="0" y="57"/>
                  </a:lnTo>
                  <a:lnTo>
                    <a:pt x="70" y="97"/>
                  </a:lnTo>
                  <a:lnTo>
                    <a:pt x="70" y="75"/>
                  </a:lnTo>
                  <a:lnTo>
                    <a:pt x="37" y="0"/>
                  </a:lnTo>
                  <a:lnTo>
                    <a:pt x="0" y="31"/>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19" name="Google Shape;819;p5"/>
            <p:cNvSpPr/>
            <p:nvPr/>
          </p:nvSpPr>
          <p:spPr>
            <a:xfrm>
              <a:off x="8212707" y="2439880"/>
              <a:ext cx="197425" cy="181801"/>
            </a:xfrm>
            <a:custGeom>
              <a:rect b="b" l="l" r="r" t="t"/>
              <a:pathLst>
                <a:path extrusionOk="0" h="128" w="139">
                  <a:moveTo>
                    <a:pt x="0" y="36"/>
                  </a:moveTo>
                  <a:lnTo>
                    <a:pt x="47" y="128"/>
                  </a:lnTo>
                  <a:lnTo>
                    <a:pt x="139" y="73"/>
                  </a:lnTo>
                  <a:lnTo>
                    <a:pt x="118" y="0"/>
                  </a:lnTo>
                  <a:lnTo>
                    <a:pt x="0" y="36"/>
                  </a:lnTo>
                  <a:close/>
                </a:path>
              </a:pathLst>
            </a:custGeom>
            <a:solidFill>
              <a:srgbClr val="3F48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20" name="Google Shape;820;p5"/>
            <p:cNvSpPr/>
            <p:nvPr/>
          </p:nvSpPr>
          <p:spPr>
            <a:xfrm>
              <a:off x="8148792" y="2491012"/>
              <a:ext cx="63915" cy="56813"/>
            </a:xfrm>
            <a:custGeom>
              <a:rect b="b" l="l" r="r" t="t"/>
              <a:pathLst>
                <a:path extrusionOk="0" h="40" w="45">
                  <a:moveTo>
                    <a:pt x="0" y="40"/>
                  </a:moveTo>
                  <a:lnTo>
                    <a:pt x="45" y="2"/>
                  </a:lnTo>
                  <a:lnTo>
                    <a:pt x="45" y="0"/>
                  </a:lnTo>
                  <a:lnTo>
                    <a:pt x="0" y="37"/>
                  </a:lnTo>
                  <a:lnTo>
                    <a:pt x="0" y="40"/>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21" name="Google Shape;821;p5"/>
            <p:cNvSpPr/>
            <p:nvPr/>
          </p:nvSpPr>
          <p:spPr>
            <a:xfrm>
              <a:off x="8212707" y="2491012"/>
              <a:ext cx="66755" cy="136351"/>
            </a:xfrm>
            <a:custGeom>
              <a:rect b="b" l="l" r="r" t="t"/>
              <a:pathLst>
                <a:path extrusionOk="0" h="96" w="47">
                  <a:moveTo>
                    <a:pt x="0" y="2"/>
                  </a:moveTo>
                  <a:lnTo>
                    <a:pt x="47" y="96"/>
                  </a:lnTo>
                  <a:lnTo>
                    <a:pt x="47" y="92"/>
                  </a:lnTo>
                  <a:lnTo>
                    <a:pt x="0" y="0"/>
                  </a:lnTo>
                  <a:lnTo>
                    <a:pt x="0" y="2"/>
                  </a:ln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22" name="Google Shape;822;p5"/>
            <p:cNvSpPr/>
            <p:nvPr/>
          </p:nvSpPr>
          <p:spPr>
            <a:xfrm>
              <a:off x="8279462" y="2543564"/>
              <a:ext cx="130670" cy="83799"/>
            </a:xfrm>
            <a:custGeom>
              <a:rect b="b" l="l" r="r" t="t"/>
              <a:pathLst>
                <a:path extrusionOk="0" h="59" w="92">
                  <a:moveTo>
                    <a:pt x="0" y="59"/>
                  </a:moveTo>
                  <a:lnTo>
                    <a:pt x="92" y="3"/>
                  </a:lnTo>
                  <a:lnTo>
                    <a:pt x="92" y="0"/>
                  </a:lnTo>
                  <a:lnTo>
                    <a:pt x="0" y="55"/>
                  </a:lnTo>
                  <a:lnTo>
                    <a:pt x="0" y="59"/>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23" name="Google Shape;823;p5"/>
            <p:cNvSpPr/>
            <p:nvPr/>
          </p:nvSpPr>
          <p:spPr>
            <a:xfrm>
              <a:off x="8195663" y="2506635"/>
              <a:ext cx="41189" cy="90901"/>
            </a:xfrm>
            <a:custGeom>
              <a:rect b="b" l="l" r="r" t="t"/>
              <a:pathLst>
                <a:path extrusionOk="0" h="27" w="12">
                  <a:moveTo>
                    <a:pt x="6" y="4"/>
                  </a:moveTo>
                  <a:cubicBezTo>
                    <a:pt x="0" y="0"/>
                    <a:pt x="0" y="9"/>
                    <a:pt x="0" y="9"/>
                  </a:cubicBezTo>
                  <a:cubicBezTo>
                    <a:pt x="0" y="20"/>
                    <a:pt x="0" y="20"/>
                    <a:pt x="0" y="20"/>
                  </a:cubicBezTo>
                  <a:cubicBezTo>
                    <a:pt x="6" y="24"/>
                    <a:pt x="6" y="24"/>
                    <a:pt x="6" y="24"/>
                  </a:cubicBezTo>
                  <a:cubicBezTo>
                    <a:pt x="12" y="27"/>
                    <a:pt x="12" y="27"/>
                    <a:pt x="12" y="27"/>
                  </a:cubicBezTo>
                  <a:cubicBezTo>
                    <a:pt x="12" y="16"/>
                    <a:pt x="12" y="16"/>
                    <a:pt x="12" y="16"/>
                  </a:cubicBezTo>
                  <a:cubicBezTo>
                    <a:pt x="12" y="16"/>
                    <a:pt x="12" y="8"/>
                    <a:pt x="6" y="4"/>
                  </a:cubicBez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24" name="Google Shape;824;p5"/>
            <p:cNvSpPr/>
            <p:nvPr/>
          </p:nvSpPr>
          <p:spPr>
            <a:xfrm>
              <a:off x="8212707" y="2520839"/>
              <a:ext cx="7102" cy="66755"/>
            </a:xfrm>
            <a:custGeom>
              <a:rect b="b" l="l" r="r" t="t"/>
              <a:pathLst>
                <a:path extrusionOk="0" h="47" w="5">
                  <a:moveTo>
                    <a:pt x="0" y="45"/>
                  </a:moveTo>
                  <a:lnTo>
                    <a:pt x="5" y="47"/>
                  </a:lnTo>
                  <a:lnTo>
                    <a:pt x="5" y="0"/>
                  </a:lnTo>
                  <a:lnTo>
                    <a:pt x="0" y="0"/>
                  </a:lnTo>
                  <a:lnTo>
                    <a:pt x="0" y="4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25" name="Google Shape;825;p5"/>
            <p:cNvSpPr/>
            <p:nvPr/>
          </p:nvSpPr>
          <p:spPr>
            <a:xfrm>
              <a:off x="8195663" y="2533621"/>
              <a:ext cx="41189" cy="31247"/>
            </a:xfrm>
            <a:custGeom>
              <a:rect b="b" l="l" r="r" t="t"/>
              <a:pathLst>
                <a:path extrusionOk="0" h="22" w="29">
                  <a:moveTo>
                    <a:pt x="0" y="3"/>
                  </a:moveTo>
                  <a:lnTo>
                    <a:pt x="29" y="22"/>
                  </a:lnTo>
                  <a:lnTo>
                    <a:pt x="29" y="17"/>
                  </a:lnTo>
                  <a:lnTo>
                    <a:pt x="0" y="0"/>
                  </a:lnTo>
                  <a:lnTo>
                    <a:pt x="0" y="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26" name="Google Shape;826;p5"/>
            <p:cNvSpPr/>
            <p:nvPr/>
          </p:nvSpPr>
          <p:spPr>
            <a:xfrm>
              <a:off x="8195663" y="2506635"/>
              <a:ext cx="41189" cy="90901"/>
            </a:xfrm>
            <a:custGeom>
              <a:rect b="b" l="l" r="r" t="t"/>
              <a:pathLst>
                <a:path extrusionOk="0" h="27" w="12">
                  <a:moveTo>
                    <a:pt x="6" y="4"/>
                  </a:moveTo>
                  <a:cubicBezTo>
                    <a:pt x="0" y="0"/>
                    <a:pt x="0" y="9"/>
                    <a:pt x="0" y="9"/>
                  </a:cubicBezTo>
                  <a:cubicBezTo>
                    <a:pt x="0" y="20"/>
                    <a:pt x="0" y="20"/>
                    <a:pt x="0" y="20"/>
                  </a:cubicBezTo>
                  <a:cubicBezTo>
                    <a:pt x="6" y="24"/>
                    <a:pt x="6" y="24"/>
                    <a:pt x="6" y="24"/>
                  </a:cubicBezTo>
                  <a:cubicBezTo>
                    <a:pt x="12" y="27"/>
                    <a:pt x="12" y="27"/>
                    <a:pt x="12" y="27"/>
                  </a:cubicBezTo>
                  <a:cubicBezTo>
                    <a:pt x="12" y="16"/>
                    <a:pt x="12" y="16"/>
                    <a:pt x="12" y="16"/>
                  </a:cubicBezTo>
                  <a:cubicBezTo>
                    <a:pt x="12" y="16"/>
                    <a:pt x="12" y="8"/>
                    <a:pt x="6" y="4"/>
                  </a:cubicBezTo>
                  <a:close/>
                  <a:moveTo>
                    <a:pt x="11" y="15"/>
                  </a:moveTo>
                  <a:cubicBezTo>
                    <a:pt x="11" y="15"/>
                    <a:pt x="11" y="15"/>
                    <a:pt x="11" y="15"/>
                  </a:cubicBezTo>
                  <a:cubicBezTo>
                    <a:pt x="11" y="15"/>
                    <a:pt x="11" y="15"/>
                    <a:pt x="11" y="15"/>
                  </a:cubicBezTo>
                  <a:cubicBezTo>
                    <a:pt x="11" y="25"/>
                    <a:pt x="11" y="25"/>
                    <a:pt x="11" y="25"/>
                  </a:cubicBezTo>
                  <a:cubicBezTo>
                    <a:pt x="6" y="22"/>
                    <a:pt x="6" y="22"/>
                    <a:pt x="6" y="22"/>
                  </a:cubicBezTo>
                  <a:cubicBezTo>
                    <a:pt x="1" y="19"/>
                    <a:pt x="1" y="19"/>
                    <a:pt x="1" y="19"/>
                  </a:cubicBezTo>
                  <a:cubicBezTo>
                    <a:pt x="1" y="9"/>
                    <a:pt x="1" y="9"/>
                    <a:pt x="1" y="9"/>
                  </a:cubicBezTo>
                  <a:cubicBezTo>
                    <a:pt x="1" y="9"/>
                    <a:pt x="1" y="9"/>
                    <a:pt x="1" y="9"/>
                  </a:cubicBezTo>
                  <a:cubicBezTo>
                    <a:pt x="1" y="9"/>
                    <a:pt x="1" y="9"/>
                    <a:pt x="1" y="9"/>
                  </a:cubicBezTo>
                  <a:cubicBezTo>
                    <a:pt x="1" y="9"/>
                    <a:pt x="1" y="6"/>
                    <a:pt x="3" y="5"/>
                  </a:cubicBezTo>
                  <a:cubicBezTo>
                    <a:pt x="4" y="4"/>
                    <a:pt x="5" y="4"/>
                    <a:pt x="6" y="5"/>
                  </a:cubicBezTo>
                  <a:cubicBezTo>
                    <a:pt x="7" y="6"/>
                    <a:pt x="9" y="7"/>
                    <a:pt x="9" y="9"/>
                  </a:cubicBezTo>
                  <a:cubicBezTo>
                    <a:pt x="11" y="12"/>
                    <a:pt x="11" y="15"/>
                    <a:pt x="11" y="15"/>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27" name="Google Shape;827;p5"/>
            <p:cNvSpPr/>
            <p:nvPr/>
          </p:nvSpPr>
          <p:spPr>
            <a:xfrm>
              <a:off x="8195663" y="2517998"/>
              <a:ext cx="41189" cy="82379"/>
            </a:xfrm>
            <a:custGeom>
              <a:rect b="b" l="l" r="r" t="t"/>
              <a:pathLst>
                <a:path extrusionOk="0" h="25" w="12">
                  <a:moveTo>
                    <a:pt x="3" y="0"/>
                  </a:moveTo>
                  <a:cubicBezTo>
                    <a:pt x="3" y="0"/>
                    <a:pt x="2" y="0"/>
                    <a:pt x="0" y="1"/>
                  </a:cubicBezTo>
                  <a:cubicBezTo>
                    <a:pt x="5" y="2"/>
                    <a:pt x="5" y="2"/>
                    <a:pt x="5" y="2"/>
                  </a:cubicBezTo>
                  <a:cubicBezTo>
                    <a:pt x="8" y="5"/>
                    <a:pt x="8" y="5"/>
                    <a:pt x="8" y="5"/>
                  </a:cubicBezTo>
                  <a:cubicBezTo>
                    <a:pt x="9" y="8"/>
                    <a:pt x="9" y="8"/>
                    <a:pt x="9" y="8"/>
                  </a:cubicBezTo>
                  <a:cubicBezTo>
                    <a:pt x="10" y="12"/>
                    <a:pt x="10" y="12"/>
                    <a:pt x="10" y="12"/>
                  </a:cubicBezTo>
                  <a:cubicBezTo>
                    <a:pt x="11" y="25"/>
                    <a:pt x="11" y="25"/>
                    <a:pt x="11" y="25"/>
                  </a:cubicBezTo>
                  <a:cubicBezTo>
                    <a:pt x="12" y="24"/>
                    <a:pt x="12" y="24"/>
                    <a:pt x="12" y="24"/>
                  </a:cubicBezTo>
                  <a:cubicBezTo>
                    <a:pt x="11" y="10"/>
                    <a:pt x="11" y="10"/>
                    <a:pt x="11" y="10"/>
                  </a:cubicBezTo>
                  <a:cubicBezTo>
                    <a:pt x="11" y="10"/>
                    <a:pt x="11" y="4"/>
                    <a:pt x="3" y="0"/>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28" name="Google Shape;828;p5"/>
            <p:cNvSpPr/>
            <p:nvPr/>
          </p:nvSpPr>
          <p:spPr>
            <a:xfrm>
              <a:off x="8192822" y="2510896"/>
              <a:ext cx="39769" cy="89480"/>
            </a:xfrm>
            <a:custGeom>
              <a:rect b="b" l="l" r="r" t="t"/>
              <a:pathLst>
                <a:path extrusionOk="0" h="27" w="12">
                  <a:moveTo>
                    <a:pt x="6" y="4"/>
                  </a:moveTo>
                  <a:cubicBezTo>
                    <a:pt x="0" y="0"/>
                    <a:pt x="0" y="8"/>
                    <a:pt x="0" y="8"/>
                  </a:cubicBezTo>
                  <a:cubicBezTo>
                    <a:pt x="0" y="20"/>
                    <a:pt x="0" y="20"/>
                    <a:pt x="0" y="20"/>
                  </a:cubicBezTo>
                  <a:cubicBezTo>
                    <a:pt x="6" y="23"/>
                    <a:pt x="6" y="23"/>
                    <a:pt x="6" y="23"/>
                  </a:cubicBezTo>
                  <a:cubicBezTo>
                    <a:pt x="12" y="27"/>
                    <a:pt x="12" y="27"/>
                    <a:pt x="12" y="27"/>
                  </a:cubicBezTo>
                  <a:cubicBezTo>
                    <a:pt x="12" y="16"/>
                    <a:pt x="12" y="16"/>
                    <a:pt x="12" y="16"/>
                  </a:cubicBezTo>
                  <a:cubicBezTo>
                    <a:pt x="12" y="16"/>
                    <a:pt x="12" y="7"/>
                    <a:pt x="6" y="4"/>
                  </a:cubicBezTo>
                  <a:close/>
                  <a:moveTo>
                    <a:pt x="11" y="15"/>
                  </a:moveTo>
                  <a:cubicBezTo>
                    <a:pt x="11" y="15"/>
                    <a:pt x="11" y="15"/>
                    <a:pt x="11" y="15"/>
                  </a:cubicBezTo>
                  <a:cubicBezTo>
                    <a:pt x="11" y="15"/>
                    <a:pt x="11" y="15"/>
                    <a:pt x="11" y="15"/>
                  </a:cubicBezTo>
                  <a:cubicBezTo>
                    <a:pt x="11" y="25"/>
                    <a:pt x="11" y="25"/>
                    <a:pt x="11" y="25"/>
                  </a:cubicBezTo>
                  <a:cubicBezTo>
                    <a:pt x="6" y="22"/>
                    <a:pt x="6" y="22"/>
                    <a:pt x="6" y="22"/>
                  </a:cubicBezTo>
                  <a:cubicBezTo>
                    <a:pt x="1" y="19"/>
                    <a:pt x="1" y="19"/>
                    <a:pt x="1" y="19"/>
                  </a:cubicBezTo>
                  <a:cubicBezTo>
                    <a:pt x="1" y="9"/>
                    <a:pt x="1" y="9"/>
                    <a:pt x="1" y="9"/>
                  </a:cubicBezTo>
                  <a:cubicBezTo>
                    <a:pt x="1" y="9"/>
                    <a:pt x="1" y="9"/>
                    <a:pt x="1" y="9"/>
                  </a:cubicBezTo>
                  <a:cubicBezTo>
                    <a:pt x="1" y="9"/>
                    <a:pt x="1" y="9"/>
                    <a:pt x="1" y="9"/>
                  </a:cubicBezTo>
                  <a:cubicBezTo>
                    <a:pt x="1" y="9"/>
                    <a:pt x="1" y="6"/>
                    <a:pt x="3" y="4"/>
                  </a:cubicBezTo>
                  <a:cubicBezTo>
                    <a:pt x="3" y="4"/>
                    <a:pt x="4" y="4"/>
                    <a:pt x="6" y="5"/>
                  </a:cubicBezTo>
                  <a:cubicBezTo>
                    <a:pt x="7" y="6"/>
                    <a:pt x="8" y="7"/>
                    <a:pt x="9" y="8"/>
                  </a:cubicBezTo>
                  <a:cubicBezTo>
                    <a:pt x="11" y="11"/>
                    <a:pt x="11" y="15"/>
                    <a:pt x="11" y="15"/>
                  </a:cubicBez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29" name="Google Shape;829;p5"/>
            <p:cNvSpPr/>
            <p:nvPr/>
          </p:nvSpPr>
          <p:spPr>
            <a:xfrm>
              <a:off x="8195663" y="2523679"/>
              <a:ext cx="7102" cy="51132"/>
            </a:xfrm>
            <a:custGeom>
              <a:rect b="b" l="l" r="r" t="t"/>
              <a:pathLst>
                <a:path extrusionOk="0" h="15" w="2">
                  <a:moveTo>
                    <a:pt x="0" y="3"/>
                  </a:moveTo>
                  <a:cubicBezTo>
                    <a:pt x="0" y="3"/>
                    <a:pt x="0" y="4"/>
                    <a:pt x="0" y="4"/>
                  </a:cubicBezTo>
                  <a:cubicBezTo>
                    <a:pt x="0" y="5"/>
                    <a:pt x="0" y="5"/>
                    <a:pt x="0" y="5"/>
                  </a:cubicBezTo>
                  <a:cubicBezTo>
                    <a:pt x="0" y="15"/>
                    <a:pt x="0" y="15"/>
                    <a:pt x="0" y="15"/>
                  </a:cubicBezTo>
                  <a:cubicBezTo>
                    <a:pt x="1" y="14"/>
                    <a:pt x="1" y="14"/>
                    <a:pt x="1" y="14"/>
                  </a:cubicBezTo>
                  <a:cubicBezTo>
                    <a:pt x="1" y="10"/>
                    <a:pt x="1" y="10"/>
                    <a:pt x="1" y="10"/>
                  </a:cubicBezTo>
                  <a:cubicBezTo>
                    <a:pt x="1" y="5"/>
                    <a:pt x="1" y="5"/>
                    <a:pt x="1" y="5"/>
                  </a:cubicBezTo>
                  <a:cubicBezTo>
                    <a:pt x="1" y="5"/>
                    <a:pt x="1" y="2"/>
                    <a:pt x="2" y="0"/>
                  </a:cubicBezTo>
                  <a:cubicBezTo>
                    <a:pt x="2" y="0"/>
                    <a:pt x="1" y="0"/>
                    <a:pt x="0" y="3"/>
                  </a:cubicBezTo>
                  <a:close/>
                </a:path>
              </a:pathLst>
            </a:custGeom>
            <a:solidFill>
              <a:srgbClr val="8A8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30" name="Google Shape;830;p5"/>
            <p:cNvSpPr/>
            <p:nvPr/>
          </p:nvSpPr>
          <p:spPr>
            <a:xfrm>
              <a:off x="8195663" y="2570550"/>
              <a:ext cx="34088" cy="24145"/>
            </a:xfrm>
            <a:custGeom>
              <a:rect b="b" l="l" r="r" t="t"/>
              <a:pathLst>
                <a:path extrusionOk="0" h="17" w="24">
                  <a:moveTo>
                    <a:pt x="0" y="3"/>
                  </a:moveTo>
                  <a:lnTo>
                    <a:pt x="24" y="17"/>
                  </a:lnTo>
                  <a:lnTo>
                    <a:pt x="24" y="14"/>
                  </a:lnTo>
                  <a:lnTo>
                    <a:pt x="3" y="0"/>
                  </a:lnTo>
                  <a:lnTo>
                    <a:pt x="0" y="3"/>
                  </a:lnTo>
                  <a:close/>
                </a:path>
              </a:pathLst>
            </a:custGeom>
            <a:solidFill>
              <a:srgbClr val="F2E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831" name="Google Shape;831;p5"/>
          <p:cNvGrpSpPr/>
          <p:nvPr/>
        </p:nvGrpSpPr>
        <p:grpSpPr>
          <a:xfrm>
            <a:off x="5800113" y="2910462"/>
            <a:ext cx="1653256" cy="1356408"/>
            <a:chOff x="2623738" y="1444835"/>
            <a:chExt cx="1653256" cy="1356408"/>
          </a:xfrm>
        </p:grpSpPr>
        <p:sp>
          <p:nvSpPr>
            <p:cNvPr id="832" name="Google Shape;832;p5"/>
            <p:cNvSpPr/>
            <p:nvPr/>
          </p:nvSpPr>
          <p:spPr>
            <a:xfrm>
              <a:off x="2623738" y="1846786"/>
              <a:ext cx="1653256" cy="954457"/>
            </a:xfrm>
            <a:custGeom>
              <a:rect b="b" l="l" r="r" t="t"/>
              <a:pathLst>
                <a:path extrusionOk="0" h="672" w="1164">
                  <a:moveTo>
                    <a:pt x="0" y="248"/>
                  </a:moveTo>
                  <a:lnTo>
                    <a:pt x="735" y="672"/>
                  </a:lnTo>
                  <a:lnTo>
                    <a:pt x="1164" y="424"/>
                  </a:lnTo>
                  <a:lnTo>
                    <a:pt x="429" y="0"/>
                  </a:lnTo>
                  <a:lnTo>
                    <a:pt x="0" y="248"/>
                  </a:lnTo>
                  <a:close/>
                </a:path>
              </a:pathLst>
            </a:custGeom>
            <a:solidFill>
              <a:srgbClr val="9FA1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33" name="Google Shape;833;p5"/>
            <p:cNvSpPr/>
            <p:nvPr/>
          </p:nvSpPr>
          <p:spPr>
            <a:xfrm>
              <a:off x="2623738" y="1846786"/>
              <a:ext cx="1653256" cy="954457"/>
            </a:xfrm>
            <a:custGeom>
              <a:rect b="b" l="l" r="r" t="t"/>
              <a:pathLst>
                <a:path extrusionOk="0" h="672" w="1164">
                  <a:moveTo>
                    <a:pt x="0" y="248"/>
                  </a:moveTo>
                  <a:lnTo>
                    <a:pt x="735" y="672"/>
                  </a:lnTo>
                  <a:lnTo>
                    <a:pt x="1164" y="424"/>
                  </a:lnTo>
                  <a:lnTo>
                    <a:pt x="429" y="0"/>
                  </a:lnTo>
                  <a:lnTo>
                    <a:pt x="0" y="248"/>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34" name="Google Shape;834;p5"/>
            <p:cNvSpPr/>
            <p:nvPr/>
          </p:nvSpPr>
          <p:spPr>
            <a:xfrm>
              <a:off x="2848149" y="1977456"/>
              <a:ext cx="1205854" cy="693117"/>
            </a:xfrm>
            <a:custGeom>
              <a:rect b="b" l="l" r="r" t="t"/>
              <a:pathLst>
                <a:path extrusionOk="0" h="488" w="849">
                  <a:moveTo>
                    <a:pt x="0" y="170"/>
                  </a:moveTo>
                  <a:lnTo>
                    <a:pt x="551" y="488"/>
                  </a:lnTo>
                  <a:lnTo>
                    <a:pt x="849" y="316"/>
                  </a:lnTo>
                  <a:lnTo>
                    <a:pt x="297" y="0"/>
                  </a:lnTo>
                  <a:lnTo>
                    <a:pt x="0" y="170"/>
                  </a:lnTo>
                  <a:close/>
                </a:path>
              </a:pathLst>
            </a:custGeom>
            <a:solidFill>
              <a:srgbClr val="CFCF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35" name="Google Shape;835;p5"/>
            <p:cNvSpPr/>
            <p:nvPr/>
          </p:nvSpPr>
          <p:spPr>
            <a:xfrm>
              <a:off x="2848149" y="1977456"/>
              <a:ext cx="1205854" cy="693117"/>
            </a:xfrm>
            <a:custGeom>
              <a:rect b="b" l="l" r="r" t="t"/>
              <a:pathLst>
                <a:path extrusionOk="0" h="488" w="849">
                  <a:moveTo>
                    <a:pt x="0" y="170"/>
                  </a:moveTo>
                  <a:lnTo>
                    <a:pt x="551" y="488"/>
                  </a:lnTo>
                  <a:lnTo>
                    <a:pt x="849" y="316"/>
                  </a:lnTo>
                  <a:lnTo>
                    <a:pt x="297" y="0"/>
                  </a:lnTo>
                  <a:lnTo>
                    <a:pt x="0" y="17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36" name="Google Shape;836;p5"/>
            <p:cNvSpPr/>
            <p:nvPr/>
          </p:nvSpPr>
          <p:spPr>
            <a:xfrm>
              <a:off x="2623738" y="1792814"/>
              <a:ext cx="1653256" cy="954457"/>
            </a:xfrm>
            <a:custGeom>
              <a:rect b="b" l="l" r="r" t="t"/>
              <a:pathLst>
                <a:path extrusionOk="0" h="672" w="1164">
                  <a:moveTo>
                    <a:pt x="0" y="248"/>
                  </a:moveTo>
                  <a:lnTo>
                    <a:pt x="735" y="672"/>
                  </a:lnTo>
                  <a:lnTo>
                    <a:pt x="1164" y="425"/>
                  </a:lnTo>
                  <a:lnTo>
                    <a:pt x="429" y="0"/>
                  </a:lnTo>
                  <a:lnTo>
                    <a:pt x="0" y="248"/>
                  </a:lnTo>
                  <a:close/>
                </a:path>
              </a:pathLst>
            </a:custGeom>
            <a:solidFill>
              <a:srgbClr val="9FA1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37" name="Google Shape;837;p5"/>
            <p:cNvSpPr/>
            <p:nvPr/>
          </p:nvSpPr>
          <p:spPr>
            <a:xfrm>
              <a:off x="2623738" y="1792814"/>
              <a:ext cx="1653256" cy="954457"/>
            </a:xfrm>
            <a:custGeom>
              <a:rect b="b" l="l" r="r" t="t"/>
              <a:pathLst>
                <a:path extrusionOk="0" h="672" w="1164">
                  <a:moveTo>
                    <a:pt x="0" y="248"/>
                  </a:moveTo>
                  <a:lnTo>
                    <a:pt x="735" y="672"/>
                  </a:lnTo>
                  <a:lnTo>
                    <a:pt x="1164" y="425"/>
                  </a:lnTo>
                  <a:lnTo>
                    <a:pt x="429" y="0"/>
                  </a:lnTo>
                  <a:lnTo>
                    <a:pt x="0" y="248"/>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38" name="Google Shape;838;p5"/>
            <p:cNvSpPr/>
            <p:nvPr/>
          </p:nvSpPr>
          <p:spPr>
            <a:xfrm>
              <a:off x="2848149" y="1923484"/>
              <a:ext cx="1205854" cy="693117"/>
            </a:xfrm>
            <a:custGeom>
              <a:rect b="b" l="l" r="r" t="t"/>
              <a:pathLst>
                <a:path extrusionOk="0" h="488" w="849">
                  <a:moveTo>
                    <a:pt x="0" y="172"/>
                  </a:moveTo>
                  <a:lnTo>
                    <a:pt x="551" y="488"/>
                  </a:lnTo>
                  <a:lnTo>
                    <a:pt x="849" y="318"/>
                  </a:lnTo>
                  <a:lnTo>
                    <a:pt x="297" y="0"/>
                  </a:lnTo>
                  <a:lnTo>
                    <a:pt x="0" y="172"/>
                  </a:lnTo>
                  <a:close/>
                </a:path>
              </a:pathLst>
            </a:custGeom>
            <a:solidFill>
              <a:srgbClr val="CFCF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39" name="Google Shape;839;p5"/>
            <p:cNvSpPr/>
            <p:nvPr/>
          </p:nvSpPr>
          <p:spPr>
            <a:xfrm>
              <a:off x="2848149" y="1923484"/>
              <a:ext cx="1205854" cy="693117"/>
            </a:xfrm>
            <a:custGeom>
              <a:rect b="b" l="l" r="r" t="t"/>
              <a:pathLst>
                <a:path extrusionOk="0" h="488" w="849">
                  <a:moveTo>
                    <a:pt x="0" y="172"/>
                  </a:moveTo>
                  <a:lnTo>
                    <a:pt x="551" y="488"/>
                  </a:lnTo>
                  <a:lnTo>
                    <a:pt x="849" y="318"/>
                  </a:lnTo>
                  <a:lnTo>
                    <a:pt x="297" y="0"/>
                  </a:lnTo>
                  <a:lnTo>
                    <a:pt x="0" y="172"/>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40" name="Google Shape;840;p5"/>
            <p:cNvSpPr/>
            <p:nvPr/>
          </p:nvSpPr>
          <p:spPr>
            <a:xfrm>
              <a:off x="2623738" y="2145054"/>
              <a:ext cx="1043937" cy="656189"/>
            </a:xfrm>
            <a:custGeom>
              <a:rect b="b" l="l" r="r" t="t"/>
              <a:pathLst>
                <a:path extrusionOk="0" h="462" w="735">
                  <a:moveTo>
                    <a:pt x="0" y="38"/>
                  </a:moveTo>
                  <a:lnTo>
                    <a:pt x="735" y="462"/>
                  </a:lnTo>
                  <a:lnTo>
                    <a:pt x="735" y="424"/>
                  </a:lnTo>
                  <a:lnTo>
                    <a:pt x="0" y="0"/>
                  </a:lnTo>
                  <a:lnTo>
                    <a:pt x="0" y="38"/>
                  </a:ln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41" name="Google Shape;841;p5"/>
            <p:cNvSpPr/>
            <p:nvPr/>
          </p:nvSpPr>
          <p:spPr>
            <a:xfrm>
              <a:off x="3667675" y="2396451"/>
              <a:ext cx="609318" cy="404792"/>
            </a:xfrm>
            <a:custGeom>
              <a:rect b="b" l="l" r="r" t="t"/>
              <a:pathLst>
                <a:path extrusionOk="0" h="285" w="429">
                  <a:moveTo>
                    <a:pt x="0" y="285"/>
                  </a:moveTo>
                  <a:lnTo>
                    <a:pt x="429" y="37"/>
                  </a:lnTo>
                  <a:lnTo>
                    <a:pt x="429" y="0"/>
                  </a:lnTo>
                  <a:lnTo>
                    <a:pt x="0" y="247"/>
                  </a:lnTo>
                  <a:lnTo>
                    <a:pt x="0" y="285"/>
                  </a:lnTo>
                  <a:close/>
                </a:path>
              </a:pathLst>
            </a:custGeom>
            <a:solidFill>
              <a:srgbClr val="7B794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42" name="Google Shape;842;p5"/>
            <p:cNvSpPr/>
            <p:nvPr/>
          </p:nvSpPr>
          <p:spPr>
            <a:xfrm>
              <a:off x="3667675" y="2396451"/>
              <a:ext cx="609318" cy="404792"/>
            </a:xfrm>
            <a:custGeom>
              <a:rect b="b" l="l" r="r" t="t"/>
              <a:pathLst>
                <a:path extrusionOk="0" h="285" w="429">
                  <a:moveTo>
                    <a:pt x="0" y="285"/>
                  </a:moveTo>
                  <a:lnTo>
                    <a:pt x="429" y="37"/>
                  </a:lnTo>
                  <a:lnTo>
                    <a:pt x="429" y="0"/>
                  </a:lnTo>
                  <a:lnTo>
                    <a:pt x="0" y="247"/>
                  </a:lnTo>
                  <a:lnTo>
                    <a:pt x="0" y="285"/>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43" name="Google Shape;843;p5"/>
            <p:cNvSpPr/>
            <p:nvPr/>
          </p:nvSpPr>
          <p:spPr>
            <a:xfrm>
              <a:off x="3876463" y="2162098"/>
              <a:ext cx="400531" cy="234353"/>
            </a:xfrm>
            <a:custGeom>
              <a:rect b="b" l="l" r="r" t="t"/>
              <a:pathLst>
                <a:path extrusionOk="0" h="165" w="282">
                  <a:moveTo>
                    <a:pt x="0" y="0"/>
                  </a:moveTo>
                  <a:lnTo>
                    <a:pt x="0" y="2"/>
                  </a:lnTo>
                  <a:lnTo>
                    <a:pt x="282" y="165"/>
                  </a:lnTo>
                  <a:lnTo>
                    <a:pt x="0" y="0"/>
                  </a:lnTo>
                  <a:close/>
                </a:path>
              </a:pathLst>
            </a:custGeom>
            <a:solidFill>
              <a:srgbClr val="8E8D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44" name="Google Shape;844;p5"/>
            <p:cNvSpPr/>
            <p:nvPr/>
          </p:nvSpPr>
          <p:spPr>
            <a:xfrm>
              <a:off x="3876463" y="2162098"/>
              <a:ext cx="400531" cy="234353"/>
            </a:xfrm>
            <a:custGeom>
              <a:rect b="b" l="l" r="r" t="t"/>
              <a:pathLst>
                <a:path extrusionOk="0" h="165" w="282">
                  <a:moveTo>
                    <a:pt x="0" y="0"/>
                  </a:moveTo>
                  <a:lnTo>
                    <a:pt x="0" y="2"/>
                  </a:lnTo>
                  <a:lnTo>
                    <a:pt x="282" y="165"/>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45" name="Google Shape;845;p5"/>
            <p:cNvSpPr/>
            <p:nvPr/>
          </p:nvSpPr>
          <p:spPr>
            <a:xfrm>
              <a:off x="3829592" y="2164938"/>
              <a:ext cx="447402" cy="320993"/>
            </a:xfrm>
            <a:custGeom>
              <a:rect b="b" l="l" r="r" t="t"/>
              <a:pathLst>
                <a:path extrusionOk="0" h="226" w="315">
                  <a:moveTo>
                    <a:pt x="33" y="0"/>
                  </a:moveTo>
                  <a:lnTo>
                    <a:pt x="0" y="57"/>
                  </a:lnTo>
                  <a:lnTo>
                    <a:pt x="158" y="148"/>
                  </a:lnTo>
                  <a:lnTo>
                    <a:pt x="23" y="226"/>
                  </a:lnTo>
                  <a:lnTo>
                    <a:pt x="315" y="163"/>
                  </a:lnTo>
                  <a:lnTo>
                    <a:pt x="33" y="0"/>
                  </a:lnTo>
                  <a:close/>
                </a:path>
              </a:pathLst>
            </a:custGeom>
            <a:solidFill>
              <a:srgbClr val="7171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46" name="Google Shape;846;p5"/>
            <p:cNvSpPr/>
            <p:nvPr/>
          </p:nvSpPr>
          <p:spPr>
            <a:xfrm>
              <a:off x="3829592" y="2164938"/>
              <a:ext cx="447402" cy="320993"/>
            </a:xfrm>
            <a:custGeom>
              <a:rect b="b" l="l" r="r" t="t"/>
              <a:pathLst>
                <a:path extrusionOk="0" h="226" w="315">
                  <a:moveTo>
                    <a:pt x="33" y="0"/>
                  </a:moveTo>
                  <a:lnTo>
                    <a:pt x="0" y="57"/>
                  </a:lnTo>
                  <a:lnTo>
                    <a:pt x="158" y="148"/>
                  </a:lnTo>
                  <a:lnTo>
                    <a:pt x="23" y="226"/>
                  </a:lnTo>
                  <a:lnTo>
                    <a:pt x="315" y="163"/>
                  </a:lnTo>
                  <a:lnTo>
                    <a:pt x="33"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47" name="Google Shape;847;p5"/>
            <p:cNvSpPr/>
            <p:nvPr/>
          </p:nvSpPr>
          <p:spPr>
            <a:xfrm>
              <a:off x="3657733" y="2245897"/>
              <a:ext cx="396270" cy="284064"/>
            </a:xfrm>
            <a:custGeom>
              <a:rect b="b" l="l" r="r" t="t"/>
              <a:pathLst>
                <a:path extrusionOk="0" h="200" w="279">
                  <a:moveTo>
                    <a:pt x="121" y="0"/>
                  </a:moveTo>
                  <a:lnTo>
                    <a:pt x="0" y="200"/>
                  </a:lnTo>
                  <a:lnTo>
                    <a:pt x="144" y="169"/>
                  </a:lnTo>
                  <a:lnTo>
                    <a:pt x="279" y="91"/>
                  </a:lnTo>
                  <a:lnTo>
                    <a:pt x="121" y="0"/>
                  </a:lnTo>
                  <a:close/>
                </a:path>
              </a:pathLst>
            </a:custGeom>
            <a:solidFill>
              <a:srgbClr val="807E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48" name="Google Shape;848;p5"/>
            <p:cNvSpPr/>
            <p:nvPr/>
          </p:nvSpPr>
          <p:spPr>
            <a:xfrm>
              <a:off x="3657733" y="2245897"/>
              <a:ext cx="396270" cy="284064"/>
            </a:xfrm>
            <a:custGeom>
              <a:rect b="b" l="l" r="r" t="t"/>
              <a:pathLst>
                <a:path extrusionOk="0" h="200" w="279">
                  <a:moveTo>
                    <a:pt x="121" y="0"/>
                  </a:moveTo>
                  <a:lnTo>
                    <a:pt x="0" y="200"/>
                  </a:lnTo>
                  <a:lnTo>
                    <a:pt x="144" y="169"/>
                  </a:lnTo>
                  <a:lnTo>
                    <a:pt x="279" y="91"/>
                  </a:lnTo>
                  <a:lnTo>
                    <a:pt x="121"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49" name="Google Shape;849;p5"/>
            <p:cNvSpPr/>
            <p:nvPr/>
          </p:nvSpPr>
          <p:spPr>
            <a:xfrm>
              <a:off x="3119431" y="1870932"/>
              <a:ext cx="93741" cy="56813"/>
            </a:xfrm>
            <a:custGeom>
              <a:rect b="b" l="l" r="r" t="t"/>
              <a:pathLst>
                <a:path extrusionOk="0" h="17" w="28">
                  <a:moveTo>
                    <a:pt x="23" y="3"/>
                  </a:moveTo>
                  <a:cubicBezTo>
                    <a:pt x="18" y="0"/>
                    <a:pt x="10" y="0"/>
                    <a:pt x="5" y="3"/>
                  </a:cubicBezTo>
                  <a:cubicBezTo>
                    <a:pt x="0" y="6"/>
                    <a:pt x="0" y="11"/>
                    <a:pt x="5" y="14"/>
                  </a:cubicBezTo>
                  <a:cubicBezTo>
                    <a:pt x="10" y="17"/>
                    <a:pt x="18" y="17"/>
                    <a:pt x="23" y="14"/>
                  </a:cubicBezTo>
                  <a:cubicBezTo>
                    <a:pt x="28" y="11"/>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50" name="Google Shape;850;p5"/>
            <p:cNvSpPr/>
            <p:nvPr/>
          </p:nvSpPr>
          <p:spPr>
            <a:xfrm>
              <a:off x="3119431" y="1816959"/>
              <a:ext cx="93741" cy="9374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51" name="Google Shape;851;p5"/>
            <p:cNvSpPr/>
            <p:nvPr/>
          </p:nvSpPr>
          <p:spPr>
            <a:xfrm>
              <a:off x="3119431" y="1819800"/>
              <a:ext cx="83799" cy="90901"/>
            </a:xfrm>
            <a:custGeom>
              <a:rect b="b" l="l" r="r" t="t"/>
              <a:pathLst>
                <a:path extrusionOk="0" h="27" w="25">
                  <a:moveTo>
                    <a:pt x="7" y="0"/>
                  </a:moveTo>
                  <a:cubicBezTo>
                    <a:pt x="3" y="3"/>
                    <a:pt x="0" y="7"/>
                    <a:pt x="0" y="13"/>
                  </a:cubicBezTo>
                  <a:cubicBezTo>
                    <a:pt x="0" y="21"/>
                    <a:pt x="6" y="27"/>
                    <a:pt x="14" y="27"/>
                  </a:cubicBezTo>
                  <a:cubicBezTo>
                    <a:pt x="18" y="27"/>
                    <a:pt x="22" y="25"/>
                    <a:pt x="25" y="22"/>
                  </a:cubicBezTo>
                  <a:cubicBezTo>
                    <a:pt x="23" y="23"/>
                    <a:pt x="21" y="23"/>
                    <a:pt x="18" y="23"/>
                  </a:cubicBezTo>
                  <a:cubicBezTo>
                    <a:pt x="5" y="23"/>
                    <a:pt x="1" y="8"/>
                    <a:pt x="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52" name="Google Shape;852;p5"/>
            <p:cNvSpPr/>
            <p:nvPr/>
          </p:nvSpPr>
          <p:spPr>
            <a:xfrm>
              <a:off x="3031371" y="1920643"/>
              <a:ext cx="93741" cy="53972"/>
            </a:xfrm>
            <a:custGeom>
              <a:rect b="b" l="l" r="r" t="t"/>
              <a:pathLst>
                <a:path extrusionOk="0" h="16" w="28">
                  <a:moveTo>
                    <a:pt x="23" y="3"/>
                  </a:moveTo>
                  <a:cubicBezTo>
                    <a:pt x="18" y="0"/>
                    <a:pt x="10" y="0"/>
                    <a:pt x="5" y="3"/>
                  </a:cubicBezTo>
                  <a:cubicBezTo>
                    <a:pt x="0" y="6"/>
                    <a:pt x="0" y="10"/>
                    <a:pt x="5" y="13"/>
                  </a:cubicBezTo>
                  <a:cubicBezTo>
                    <a:pt x="10" y="16"/>
                    <a:pt x="18" y="16"/>
                    <a:pt x="23" y="13"/>
                  </a:cubicBezTo>
                  <a:cubicBezTo>
                    <a:pt x="28" y="10"/>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53" name="Google Shape;853;p5"/>
            <p:cNvSpPr/>
            <p:nvPr/>
          </p:nvSpPr>
          <p:spPr>
            <a:xfrm>
              <a:off x="3028530" y="1863830"/>
              <a:ext cx="96582" cy="9374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54" name="Google Shape;854;p5"/>
            <p:cNvSpPr/>
            <p:nvPr/>
          </p:nvSpPr>
          <p:spPr>
            <a:xfrm>
              <a:off x="3028530" y="1870932"/>
              <a:ext cx="83799" cy="86640"/>
            </a:xfrm>
            <a:custGeom>
              <a:rect b="b" l="l" r="r" t="t"/>
              <a:pathLst>
                <a:path extrusionOk="0" h="26" w="25">
                  <a:moveTo>
                    <a:pt x="8" y="0"/>
                  </a:moveTo>
                  <a:cubicBezTo>
                    <a:pt x="4" y="2"/>
                    <a:pt x="0" y="7"/>
                    <a:pt x="0" y="12"/>
                  </a:cubicBezTo>
                  <a:cubicBezTo>
                    <a:pt x="0" y="20"/>
                    <a:pt x="7" y="26"/>
                    <a:pt x="15" y="26"/>
                  </a:cubicBezTo>
                  <a:cubicBezTo>
                    <a:pt x="19" y="26"/>
                    <a:pt x="23" y="24"/>
                    <a:pt x="25" y="21"/>
                  </a:cubicBezTo>
                  <a:cubicBezTo>
                    <a:pt x="24" y="22"/>
                    <a:pt x="21" y="23"/>
                    <a:pt x="19" y="23"/>
                  </a:cubicBezTo>
                  <a:cubicBezTo>
                    <a:pt x="6" y="23"/>
                    <a:pt x="2" y="8"/>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55" name="Google Shape;855;p5"/>
            <p:cNvSpPr/>
            <p:nvPr/>
          </p:nvSpPr>
          <p:spPr>
            <a:xfrm>
              <a:off x="2934789" y="1974615"/>
              <a:ext cx="93741" cy="52552"/>
            </a:xfrm>
            <a:custGeom>
              <a:rect b="b" l="l" r="r" t="t"/>
              <a:pathLst>
                <a:path extrusionOk="0" h="16" w="28">
                  <a:moveTo>
                    <a:pt x="23" y="3"/>
                  </a:moveTo>
                  <a:cubicBezTo>
                    <a:pt x="18" y="0"/>
                    <a:pt x="10" y="0"/>
                    <a:pt x="5" y="3"/>
                  </a:cubicBezTo>
                  <a:cubicBezTo>
                    <a:pt x="0" y="6"/>
                    <a:pt x="0" y="10"/>
                    <a:pt x="5" y="13"/>
                  </a:cubicBezTo>
                  <a:cubicBezTo>
                    <a:pt x="10" y="16"/>
                    <a:pt x="18" y="16"/>
                    <a:pt x="23" y="13"/>
                  </a:cubicBezTo>
                  <a:cubicBezTo>
                    <a:pt x="28" y="10"/>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56" name="Google Shape;856;p5"/>
            <p:cNvSpPr/>
            <p:nvPr/>
          </p:nvSpPr>
          <p:spPr>
            <a:xfrm>
              <a:off x="2934789" y="1917802"/>
              <a:ext cx="93741" cy="9374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57" name="Google Shape;857;p5"/>
            <p:cNvSpPr/>
            <p:nvPr/>
          </p:nvSpPr>
          <p:spPr>
            <a:xfrm>
              <a:off x="2934789" y="1923484"/>
              <a:ext cx="83799" cy="88060"/>
            </a:xfrm>
            <a:custGeom>
              <a:rect b="b" l="l" r="r" t="t"/>
              <a:pathLst>
                <a:path extrusionOk="0" h="26" w="25">
                  <a:moveTo>
                    <a:pt x="8" y="0"/>
                  </a:moveTo>
                  <a:cubicBezTo>
                    <a:pt x="3" y="2"/>
                    <a:pt x="0" y="7"/>
                    <a:pt x="0" y="12"/>
                  </a:cubicBezTo>
                  <a:cubicBezTo>
                    <a:pt x="0" y="20"/>
                    <a:pt x="7" y="26"/>
                    <a:pt x="14" y="26"/>
                  </a:cubicBezTo>
                  <a:cubicBezTo>
                    <a:pt x="19" y="26"/>
                    <a:pt x="23" y="25"/>
                    <a:pt x="25" y="21"/>
                  </a:cubicBezTo>
                  <a:cubicBezTo>
                    <a:pt x="23" y="22"/>
                    <a:pt x="21" y="23"/>
                    <a:pt x="19" y="23"/>
                  </a:cubicBezTo>
                  <a:cubicBezTo>
                    <a:pt x="6" y="23"/>
                    <a:pt x="2" y="8"/>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58" name="Google Shape;858;p5"/>
            <p:cNvSpPr/>
            <p:nvPr/>
          </p:nvSpPr>
          <p:spPr>
            <a:xfrm>
              <a:off x="2848149" y="2021486"/>
              <a:ext cx="93741" cy="56813"/>
            </a:xfrm>
            <a:custGeom>
              <a:rect b="b" l="l" r="r" t="t"/>
              <a:pathLst>
                <a:path extrusionOk="0" h="17" w="28">
                  <a:moveTo>
                    <a:pt x="23" y="3"/>
                  </a:moveTo>
                  <a:cubicBezTo>
                    <a:pt x="18" y="0"/>
                    <a:pt x="10" y="0"/>
                    <a:pt x="5" y="3"/>
                  </a:cubicBezTo>
                  <a:cubicBezTo>
                    <a:pt x="0" y="6"/>
                    <a:pt x="0" y="11"/>
                    <a:pt x="5" y="14"/>
                  </a:cubicBezTo>
                  <a:cubicBezTo>
                    <a:pt x="10" y="17"/>
                    <a:pt x="18" y="17"/>
                    <a:pt x="23" y="14"/>
                  </a:cubicBezTo>
                  <a:cubicBezTo>
                    <a:pt x="28" y="11"/>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59" name="Google Shape;859;p5"/>
            <p:cNvSpPr/>
            <p:nvPr/>
          </p:nvSpPr>
          <p:spPr>
            <a:xfrm>
              <a:off x="2848149" y="1967514"/>
              <a:ext cx="93741" cy="9374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60" name="Google Shape;860;p5"/>
            <p:cNvSpPr/>
            <p:nvPr/>
          </p:nvSpPr>
          <p:spPr>
            <a:xfrm>
              <a:off x="2848149" y="1970354"/>
              <a:ext cx="83799" cy="90901"/>
            </a:xfrm>
            <a:custGeom>
              <a:rect b="b" l="l" r="r" t="t"/>
              <a:pathLst>
                <a:path extrusionOk="0" h="27" w="25">
                  <a:moveTo>
                    <a:pt x="8" y="0"/>
                  </a:moveTo>
                  <a:cubicBezTo>
                    <a:pt x="3" y="3"/>
                    <a:pt x="0" y="7"/>
                    <a:pt x="0" y="13"/>
                  </a:cubicBezTo>
                  <a:cubicBezTo>
                    <a:pt x="0" y="21"/>
                    <a:pt x="6" y="27"/>
                    <a:pt x="14" y="27"/>
                  </a:cubicBezTo>
                  <a:cubicBezTo>
                    <a:pt x="18" y="27"/>
                    <a:pt x="22" y="25"/>
                    <a:pt x="25" y="22"/>
                  </a:cubicBezTo>
                  <a:cubicBezTo>
                    <a:pt x="23" y="23"/>
                    <a:pt x="21" y="23"/>
                    <a:pt x="19" y="23"/>
                  </a:cubicBezTo>
                  <a:cubicBezTo>
                    <a:pt x="5" y="23"/>
                    <a:pt x="2" y="8"/>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61" name="Google Shape;861;p5"/>
            <p:cNvSpPr/>
            <p:nvPr/>
          </p:nvSpPr>
          <p:spPr>
            <a:xfrm>
              <a:off x="2760089" y="2074038"/>
              <a:ext cx="93741" cy="53972"/>
            </a:xfrm>
            <a:custGeom>
              <a:rect b="b" l="l" r="r" t="t"/>
              <a:pathLst>
                <a:path extrusionOk="0" h="16" w="28">
                  <a:moveTo>
                    <a:pt x="23" y="3"/>
                  </a:moveTo>
                  <a:cubicBezTo>
                    <a:pt x="18" y="0"/>
                    <a:pt x="10" y="0"/>
                    <a:pt x="5" y="3"/>
                  </a:cubicBezTo>
                  <a:cubicBezTo>
                    <a:pt x="0" y="6"/>
                    <a:pt x="0" y="11"/>
                    <a:pt x="5" y="14"/>
                  </a:cubicBezTo>
                  <a:cubicBezTo>
                    <a:pt x="10" y="16"/>
                    <a:pt x="18" y="16"/>
                    <a:pt x="23" y="14"/>
                  </a:cubicBezTo>
                  <a:cubicBezTo>
                    <a:pt x="28" y="11"/>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62" name="Google Shape;862;p5"/>
            <p:cNvSpPr/>
            <p:nvPr/>
          </p:nvSpPr>
          <p:spPr>
            <a:xfrm>
              <a:off x="2760089" y="2021486"/>
              <a:ext cx="93741" cy="9374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63" name="Google Shape;863;p5"/>
            <p:cNvSpPr/>
            <p:nvPr/>
          </p:nvSpPr>
          <p:spPr>
            <a:xfrm>
              <a:off x="2760089" y="2024327"/>
              <a:ext cx="80958" cy="90901"/>
            </a:xfrm>
            <a:custGeom>
              <a:rect b="b" l="l" r="r" t="t"/>
              <a:pathLst>
                <a:path extrusionOk="0" h="27" w="24">
                  <a:moveTo>
                    <a:pt x="7" y="0"/>
                  </a:moveTo>
                  <a:cubicBezTo>
                    <a:pt x="3" y="3"/>
                    <a:pt x="0" y="7"/>
                    <a:pt x="0" y="13"/>
                  </a:cubicBezTo>
                  <a:cubicBezTo>
                    <a:pt x="0" y="21"/>
                    <a:pt x="6" y="27"/>
                    <a:pt x="14" y="27"/>
                  </a:cubicBezTo>
                  <a:cubicBezTo>
                    <a:pt x="18" y="27"/>
                    <a:pt x="22" y="25"/>
                    <a:pt x="24" y="22"/>
                  </a:cubicBezTo>
                  <a:cubicBezTo>
                    <a:pt x="23" y="23"/>
                    <a:pt x="21" y="23"/>
                    <a:pt x="18" y="23"/>
                  </a:cubicBezTo>
                  <a:cubicBezTo>
                    <a:pt x="5" y="23"/>
                    <a:pt x="1" y="8"/>
                    <a:pt x="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64" name="Google Shape;864;p5"/>
            <p:cNvSpPr/>
            <p:nvPr/>
          </p:nvSpPr>
          <p:spPr>
            <a:xfrm>
              <a:off x="2670609" y="2125169"/>
              <a:ext cx="93741" cy="52552"/>
            </a:xfrm>
            <a:custGeom>
              <a:rect b="b" l="l" r="r" t="t"/>
              <a:pathLst>
                <a:path extrusionOk="0" h="16" w="28">
                  <a:moveTo>
                    <a:pt x="23" y="3"/>
                  </a:moveTo>
                  <a:cubicBezTo>
                    <a:pt x="18" y="0"/>
                    <a:pt x="10" y="0"/>
                    <a:pt x="5" y="3"/>
                  </a:cubicBezTo>
                  <a:cubicBezTo>
                    <a:pt x="0" y="6"/>
                    <a:pt x="0" y="10"/>
                    <a:pt x="5" y="13"/>
                  </a:cubicBezTo>
                  <a:cubicBezTo>
                    <a:pt x="10" y="16"/>
                    <a:pt x="18" y="16"/>
                    <a:pt x="23" y="13"/>
                  </a:cubicBezTo>
                  <a:cubicBezTo>
                    <a:pt x="28" y="10"/>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65" name="Google Shape;865;p5"/>
            <p:cNvSpPr/>
            <p:nvPr/>
          </p:nvSpPr>
          <p:spPr>
            <a:xfrm>
              <a:off x="2670609" y="2068357"/>
              <a:ext cx="96582" cy="9374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66" name="Google Shape;866;p5"/>
            <p:cNvSpPr/>
            <p:nvPr/>
          </p:nvSpPr>
          <p:spPr>
            <a:xfrm>
              <a:off x="2670609" y="2074038"/>
              <a:ext cx="83799" cy="88060"/>
            </a:xfrm>
            <a:custGeom>
              <a:rect b="b" l="l" r="r" t="t"/>
              <a:pathLst>
                <a:path extrusionOk="0" h="26" w="25">
                  <a:moveTo>
                    <a:pt x="8" y="0"/>
                  </a:moveTo>
                  <a:cubicBezTo>
                    <a:pt x="3" y="2"/>
                    <a:pt x="0" y="7"/>
                    <a:pt x="0" y="12"/>
                  </a:cubicBezTo>
                  <a:cubicBezTo>
                    <a:pt x="0" y="20"/>
                    <a:pt x="7" y="26"/>
                    <a:pt x="14" y="26"/>
                  </a:cubicBezTo>
                  <a:cubicBezTo>
                    <a:pt x="19" y="26"/>
                    <a:pt x="23" y="24"/>
                    <a:pt x="25" y="21"/>
                  </a:cubicBezTo>
                  <a:cubicBezTo>
                    <a:pt x="23" y="22"/>
                    <a:pt x="21" y="23"/>
                    <a:pt x="19" y="23"/>
                  </a:cubicBezTo>
                  <a:cubicBezTo>
                    <a:pt x="6" y="23"/>
                    <a:pt x="2" y="8"/>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67" name="Google Shape;867;p5"/>
            <p:cNvSpPr/>
            <p:nvPr/>
          </p:nvSpPr>
          <p:spPr>
            <a:xfrm>
              <a:off x="3008645" y="1612433"/>
              <a:ext cx="649087" cy="917528"/>
            </a:xfrm>
            <a:custGeom>
              <a:rect b="b" l="l" r="r" t="t"/>
              <a:pathLst>
                <a:path extrusionOk="0" h="646" w="457">
                  <a:moveTo>
                    <a:pt x="0" y="382"/>
                  </a:moveTo>
                  <a:lnTo>
                    <a:pt x="457" y="646"/>
                  </a:lnTo>
                  <a:lnTo>
                    <a:pt x="457" y="264"/>
                  </a:lnTo>
                  <a:lnTo>
                    <a:pt x="0" y="0"/>
                  </a:lnTo>
                  <a:lnTo>
                    <a:pt x="0" y="382"/>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68" name="Google Shape;868;p5"/>
            <p:cNvSpPr/>
            <p:nvPr/>
          </p:nvSpPr>
          <p:spPr>
            <a:xfrm>
              <a:off x="3008645" y="2093922"/>
              <a:ext cx="649087" cy="436039"/>
            </a:xfrm>
            <a:custGeom>
              <a:rect b="b" l="l" r="r" t="t"/>
              <a:pathLst>
                <a:path extrusionOk="0" h="307" w="457">
                  <a:moveTo>
                    <a:pt x="0" y="43"/>
                  </a:moveTo>
                  <a:lnTo>
                    <a:pt x="457" y="307"/>
                  </a:lnTo>
                  <a:lnTo>
                    <a:pt x="457" y="264"/>
                  </a:lnTo>
                  <a:lnTo>
                    <a:pt x="0" y="0"/>
                  </a:lnTo>
                  <a:lnTo>
                    <a:pt x="0" y="43"/>
                  </a:lnTo>
                  <a:close/>
                </a:path>
              </a:pathLst>
            </a:custGeom>
            <a:solidFill>
              <a:srgbClr val="B7B0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69" name="Google Shape;869;p5"/>
            <p:cNvSpPr/>
            <p:nvPr/>
          </p:nvSpPr>
          <p:spPr>
            <a:xfrm>
              <a:off x="3008645" y="1612433"/>
              <a:ext cx="649087" cy="401951"/>
            </a:xfrm>
            <a:custGeom>
              <a:rect b="b" l="l" r="r" t="t"/>
              <a:pathLst>
                <a:path extrusionOk="0" h="283" w="457">
                  <a:moveTo>
                    <a:pt x="0" y="21"/>
                  </a:moveTo>
                  <a:lnTo>
                    <a:pt x="457" y="283"/>
                  </a:lnTo>
                  <a:lnTo>
                    <a:pt x="457" y="264"/>
                  </a:lnTo>
                  <a:lnTo>
                    <a:pt x="0" y="0"/>
                  </a:lnTo>
                  <a:lnTo>
                    <a:pt x="0" y="21"/>
                  </a:lnTo>
                  <a:close/>
                </a:path>
              </a:pathLst>
            </a:custGeom>
            <a:solidFill>
              <a:srgbClr val="9782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70" name="Google Shape;870;p5"/>
            <p:cNvSpPr/>
            <p:nvPr/>
          </p:nvSpPr>
          <p:spPr>
            <a:xfrm>
              <a:off x="3657733" y="1836844"/>
              <a:ext cx="258499" cy="693117"/>
            </a:xfrm>
            <a:custGeom>
              <a:rect b="b" l="l" r="r" t="t"/>
              <a:pathLst>
                <a:path extrusionOk="0" h="488" w="182">
                  <a:moveTo>
                    <a:pt x="0" y="106"/>
                  </a:moveTo>
                  <a:lnTo>
                    <a:pt x="0" y="488"/>
                  </a:lnTo>
                  <a:lnTo>
                    <a:pt x="182" y="382"/>
                  </a:lnTo>
                  <a:lnTo>
                    <a:pt x="182" y="0"/>
                  </a:lnTo>
                  <a:lnTo>
                    <a:pt x="0" y="106"/>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71" name="Google Shape;871;p5"/>
            <p:cNvSpPr/>
            <p:nvPr/>
          </p:nvSpPr>
          <p:spPr>
            <a:xfrm>
              <a:off x="3657733" y="2318333"/>
              <a:ext cx="258499" cy="211628"/>
            </a:xfrm>
            <a:custGeom>
              <a:rect b="b" l="l" r="r" t="t"/>
              <a:pathLst>
                <a:path extrusionOk="0" h="149" w="182">
                  <a:moveTo>
                    <a:pt x="0" y="149"/>
                  </a:moveTo>
                  <a:lnTo>
                    <a:pt x="182" y="43"/>
                  </a:lnTo>
                  <a:lnTo>
                    <a:pt x="182" y="0"/>
                  </a:lnTo>
                  <a:lnTo>
                    <a:pt x="0" y="106"/>
                  </a:lnTo>
                  <a:lnTo>
                    <a:pt x="0" y="149"/>
                  </a:lnTo>
                  <a:close/>
                </a:path>
              </a:pathLst>
            </a:custGeom>
            <a:solidFill>
              <a:srgbClr val="968F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72" name="Google Shape;872;p5"/>
            <p:cNvSpPr/>
            <p:nvPr/>
          </p:nvSpPr>
          <p:spPr>
            <a:xfrm>
              <a:off x="3657733" y="1836844"/>
              <a:ext cx="258499" cy="177540"/>
            </a:xfrm>
            <a:custGeom>
              <a:rect b="b" l="l" r="r" t="t"/>
              <a:pathLst>
                <a:path extrusionOk="0" h="125" w="182">
                  <a:moveTo>
                    <a:pt x="0" y="125"/>
                  </a:moveTo>
                  <a:lnTo>
                    <a:pt x="182" y="21"/>
                  </a:lnTo>
                  <a:lnTo>
                    <a:pt x="182" y="0"/>
                  </a:lnTo>
                  <a:lnTo>
                    <a:pt x="0" y="106"/>
                  </a:lnTo>
                  <a:lnTo>
                    <a:pt x="0" y="125"/>
                  </a:lnTo>
                  <a:close/>
                </a:path>
              </a:pathLst>
            </a:custGeom>
            <a:solidFill>
              <a:srgbClr val="8472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73" name="Google Shape;873;p5"/>
            <p:cNvSpPr/>
            <p:nvPr/>
          </p:nvSpPr>
          <p:spPr>
            <a:xfrm>
              <a:off x="3008645" y="1461879"/>
              <a:ext cx="907586" cy="525519"/>
            </a:xfrm>
            <a:custGeom>
              <a:rect b="b" l="l" r="r" t="t"/>
              <a:pathLst>
                <a:path extrusionOk="0" h="370" w="639">
                  <a:moveTo>
                    <a:pt x="0" y="106"/>
                  </a:moveTo>
                  <a:lnTo>
                    <a:pt x="457" y="370"/>
                  </a:lnTo>
                  <a:lnTo>
                    <a:pt x="639" y="264"/>
                  </a:lnTo>
                  <a:lnTo>
                    <a:pt x="181" y="0"/>
                  </a:lnTo>
                  <a:lnTo>
                    <a:pt x="0" y="106"/>
                  </a:lnTo>
                  <a:close/>
                </a:path>
              </a:pathLst>
            </a:custGeom>
            <a:solidFill>
              <a:srgbClr val="E6E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74" name="Google Shape;874;p5"/>
            <p:cNvSpPr/>
            <p:nvPr/>
          </p:nvSpPr>
          <p:spPr>
            <a:xfrm>
              <a:off x="3008645" y="1461879"/>
              <a:ext cx="907586" cy="525519"/>
            </a:xfrm>
            <a:custGeom>
              <a:rect b="b" l="l" r="r" t="t"/>
              <a:pathLst>
                <a:path extrusionOk="0" h="370" w="639">
                  <a:moveTo>
                    <a:pt x="0" y="106"/>
                  </a:moveTo>
                  <a:lnTo>
                    <a:pt x="457" y="370"/>
                  </a:lnTo>
                  <a:lnTo>
                    <a:pt x="639" y="264"/>
                  </a:lnTo>
                  <a:lnTo>
                    <a:pt x="181" y="0"/>
                  </a:lnTo>
                  <a:lnTo>
                    <a:pt x="0" y="106"/>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75" name="Google Shape;875;p5"/>
            <p:cNvSpPr/>
            <p:nvPr/>
          </p:nvSpPr>
          <p:spPr>
            <a:xfrm>
              <a:off x="3242999" y="1802756"/>
              <a:ext cx="66755" cy="431778"/>
            </a:xfrm>
            <a:custGeom>
              <a:rect b="b" l="l" r="r" t="t"/>
              <a:pathLst>
                <a:path extrusionOk="0" h="304" w="47">
                  <a:moveTo>
                    <a:pt x="0" y="276"/>
                  </a:moveTo>
                  <a:lnTo>
                    <a:pt x="47" y="304"/>
                  </a:lnTo>
                  <a:lnTo>
                    <a:pt x="47" y="29"/>
                  </a:lnTo>
                  <a:lnTo>
                    <a:pt x="0" y="0"/>
                  </a:lnTo>
                  <a:lnTo>
                    <a:pt x="0" y="276"/>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76" name="Google Shape;876;p5"/>
            <p:cNvSpPr/>
            <p:nvPr/>
          </p:nvSpPr>
          <p:spPr>
            <a:xfrm>
              <a:off x="3242999" y="1802756"/>
              <a:ext cx="66755" cy="431778"/>
            </a:xfrm>
            <a:custGeom>
              <a:rect b="b" l="l" r="r" t="t"/>
              <a:pathLst>
                <a:path extrusionOk="0" h="304" w="47">
                  <a:moveTo>
                    <a:pt x="0" y="276"/>
                  </a:moveTo>
                  <a:lnTo>
                    <a:pt x="47" y="304"/>
                  </a:lnTo>
                  <a:lnTo>
                    <a:pt x="47" y="29"/>
                  </a:lnTo>
                  <a:lnTo>
                    <a:pt x="0" y="0"/>
                  </a:lnTo>
                  <a:lnTo>
                    <a:pt x="0" y="276"/>
                  </a:lnTo>
                  <a:close/>
                  <a:moveTo>
                    <a:pt x="7" y="12"/>
                  </a:moveTo>
                  <a:lnTo>
                    <a:pt x="42" y="31"/>
                  </a:lnTo>
                  <a:lnTo>
                    <a:pt x="42" y="293"/>
                  </a:lnTo>
                  <a:lnTo>
                    <a:pt x="7" y="274"/>
                  </a:lnTo>
                  <a:lnTo>
                    <a:pt x="7"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77" name="Google Shape;877;p5"/>
            <p:cNvSpPr/>
            <p:nvPr/>
          </p:nvSpPr>
          <p:spPr>
            <a:xfrm>
              <a:off x="3250100" y="1997340"/>
              <a:ext cx="56813" cy="44030"/>
            </a:xfrm>
            <a:custGeom>
              <a:rect b="b" l="l" r="r" t="t"/>
              <a:pathLst>
                <a:path extrusionOk="0" h="31" w="40">
                  <a:moveTo>
                    <a:pt x="0" y="7"/>
                  </a:moveTo>
                  <a:lnTo>
                    <a:pt x="40" y="31"/>
                  </a:lnTo>
                  <a:lnTo>
                    <a:pt x="40" y="24"/>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78" name="Google Shape;878;p5"/>
            <p:cNvSpPr/>
            <p:nvPr/>
          </p:nvSpPr>
          <p:spPr>
            <a:xfrm>
              <a:off x="3250100" y="2091082"/>
              <a:ext cx="56813" cy="44030"/>
            </a:xfrm>
            <a:custGeom>
              <a:rect b="b" l="l" r="r" t="t"/>
              <a:pathLst>
                <a:path extrusionOk="0" h="31" w="40">
                  <a:moveTo>
                    <a:pt x="0" y="7"/>
                  </a:moveTo>
                  <a:lnTo>
                    <a:pt x="40" y="31"/>
                  </a:lnTo>
                  <a:lnTo>
                    <a:pt x="40" y="24"/>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79" name="Google Shape;879;p5"/>
            <p:cNvSpPr/>
            <p:nvPr/>
          </p:nvSpPr>
          <p:spPr>
            <a:xfrm>
              <a:off x="3250100" y="1903599"/>
              <a:ext cx="56813" cy="44030"/>
            </a:xfrm>
            <a:custGeom>
              <a:rect b="b" l="l" r="r" t="t"/>
              <a:pathLst>
                <a:path extrusionOk="0" h="31" w="40">
                  <a:moveTo>
                    <a:pt x="0" y="7"/>
                  </a:moveTo>
                  <a:lnTo>
                    <a:pt x="40" y="31"/>
                  </a:lnTo>
                  <a:lnTo>
                    <a:pt x="40" y="24"/>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80" name="Google Shape;880;p5"/>
            <p:cNvSpPr/>
            <p:nvPr/>
          </p:nvSpPr>
          <p:spPr>
            <a:xfrm>
              <a:off x="3250100" y="1950470"/>
              <a:ext cx="56813" cy="44030"/>
            </a:xfrm>
            <a:custGeom>
              <a:rect b="b" l="l" r="r" t="t"/>
              <a:pathLst>
                <a:path extrusionOk="0" h="31" w="40">
                  <a:moveTo>
                    <a:pt x="0" y="7"/>
                  </a:moveTo>
                  <a:lnTo>
                    <a:pt x="40" y="31"/>
                  </a:lnTo>
                  <a:lnTo>
                    <a:pt x="40" y="26"/>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81" name="Google Shape;881;p5"/>
            <p:cNvSpPr/>
            <p:nvPr/>
          </p:nvSpPr>
          <p:spPr>
            <a:xfrm>
              <a:off x="3250100" y="2044211"/>
              <a:ext cx="56813" cy="44030"/>
            </a:xfrm>
            <a:custGeom>
              <a:rect b="b" l="l" r="r" t="t"/>
              <a:pathLst>
                <a:path extrusionOk="0" h="31" w="40">
                  <a:moveTo>
                    <a:pt x="0" y="7"/>
                  </a:moveTo>
                  <a:lnTo>
                    <a:pt x="40" y="31"/>
                  </a:lnTo>
                  <a:lnTo>
                    <a:pt x="40" y="24"/>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82" name="Google Shape;882;p5"/>
            <p:cNvSpPr/>
            <p:nvPr/>
          </p:nvSpPr>
          <p:spPr>
            <a:xfrm>
              <a:off x="3250100" y="2140793"/>
              <a:ext cx="56813" cy="44030"/>
            </a:xfrm>
            <a:custGeom>
              <a:rect b="b" l="l" r="r" t="t"/>
              <a:pathLst>
                <a:path extrusionOk="0" h="31" w="40">
                  <a:moveTo>
                    <a:pt x="0" y="8"/>
                  </a:moveTo>
                  <a:lnTo>
                    <a:pt x="40" y="31"/>
                  </a:lnTo>
                  <a:lnTo>
                    <a:pt x="40" y="24"/>
                  </a:lnTo>
                  <a:lnTo>
                    <a:pt x="0" y="0"/>
                  </a:lnTo>
                  <a:lnTo>
                    <a:pt x="0" y="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83" name="Google Shape;883;p5"/>
            <p:cNvSpPr/>
            <p:nvPr/>
          </p:nvSpPr>
          <p:spPr>
            <a:xfrm>
              <a:off x="3250100" y="1853888"/>
              <a:ext cx="56813" cy="42610"/>
            </a:xfrm>
            <a:custGeom>
              <a:rect b="b" l="l" r="r" t="t"/>
              <a:pathLst>
                <a:path extrusionOk="0" h="30" w="40">
                  <a:moveTo>
                    <a:pt x="0" y="7"/>
                  </a:moveTo>
                  <a:lnTo>
                    <a:pt x="40" y="30"/>
                  </a:lnTo>
                  <a:lnTo>
                    <a:pt x="40" y="23"/>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84" name="Google Shape;884;p5"/>
            <p:cNvSpPr/>
            <p:nvPr/>
          </p:nvSpPr>
          <p:spPr>
            <a:xfrm>
              <a:off x="3272825" y="1824061"/>
              <a:ext cx="7102" cy="390589"/>
            </a:xfrm>
            <a:custGeom>
              <a:rect b="b" l="l" r="r" t="t"/>
              <a:pathLst>
                <a:path extrusionOk="0" h="275" w="5">
                  <a:moveTo>
                    <a:pt x="0" y="273"/>
                  </a:moveTo>
                  <a:lnTo>
                    <a:pt x="5" y="275"/>
                  </a:lnTo>
                  <a:lnTo>
                    <a:pt x="5" y="2"/>
                  </a:lnTo>
                  <a:lnTo>
                    <a:pt x="0" y="0"/>
                  </a:lnTo>
                  <a:lnTo>
                    <a:pt x="0" y="27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85" name="Google Shape;885;p5"/>
            <p:cNvSpPr/>
            <p:nvPr/>
          </p:nvSpPr>
          <p:spPr>
            <a:xfrm>
              <a:off x="3343842" y="1863830"/>
              <a:ext cx="66755" cy="428937"/>
            </a:xfrm>
            <a:custGeom>
              <a:rect b="b" l="l" r="r" t="t"/>
              <a:pathLst>
                <a:path extrusionOk="0" h="302" w="47">
                  <a:moveTo>
                    <a:pt x="0" y="276"/>
                  </a:moveTo>
                  <a:lnTo>
                    <a:pt x="47" y="302"/>
                  </a:lnTo>
                  <a:lnTo>
                    <a:pt x="47" y="26"/>
                  </a:lnTo>
                  <a:lnTo>
                    <a:pt x="0" y="0"/>
                  </a:lnTo>
                  <a:lnTo>
                    <a:pt x="0" y="276"/>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86" name="Google Shape;886;p5"/>
            <p:cNvSpPr/>
            <p:nvPr/>
          </p:nvSpPr>
          <p:spPr>
            <a:xfrm>
              <a:off x="3343842" y="1863830"/>
              <a:ext cx="66755" cy="428937"/>
            </a:xfrm>
            <a:custGeom>
              <a:rect b="b" l="l" r="r" t="t"/>
              <a:pathLst>
                <a:path extrusionOk="0" h="302" w="47">
                  <a:moveTo>
                    <a:pt x="0" y="276"/>
                  </a:moveTo>
                  <a:lnTo>
                    <a:pt x="47" y="302"/>
                  </a:lnTo>
                  <a:lnTo>
                    <a:pt x="47" y="26"/>
                  </a:lnTo>
                  <a:lnTo>
                    <a:pt x="0" y="0"/>
                  </a:lnTo>
                  <a:lnTo>
                    <a:pt x="0" y="276"/>
                  </a:lnTo>
                  <a:close/>
                  <a:moveTo>
                    <a:pt x="4" y="9"/>
                  </a:moveTo>
                  <a:lnTo>
                    <a:pt x="40" y="31"/>
                  </a:lnTo>
                  <a:lnTo>
                    <a:pt x="40" y="292"/>
                  </a:lnTo>
                  <a:lnTo>
                    <a:pt x="4" y="271"/>
                  </a:lnTo>
                  <a:lnTo>
                    <a:pt x="4"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87" name="Google Shape;887;p5"/>
            <p:cNvSpPr/>
            <p:nvPr/>
          </p:nvSpPr>
          <p:spPr>
            <a:xfrm>
              <a:off x="3346682" y="2054153"/>
              <a:ext cx="56813" cy="44030"/>
            </a:xfrm>
            <a:custGeom>
              <a:rect b="b" l="l" r="r" t="t"/>
              <a:pathLst>
                <a:path extrusionOk="0" h="31" w="40">
                  <a:moveTo>
                    <a:pt x="0" y="7"/>
                  </a:moveTo>
                  <a:lnTo>
                    <a:pt x="40" y="31"/>
                  </a:lnTo>
                  <a:lnTo>
                    <a:pt x="40" y="24"/>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88" name="Google Shape;888;p5"/>
            <p:cNvSpPr/>
            <p:nvPr/>
          </p:nvSpPr>
          <p:spPr>
            <a:xfrm>
              <a:off x="3346682" y="2147895"/>
              <a:ext cx="56813" cy="44030"/>
            </a:xfrm>
            <a:custGeom>
              <a:rect b="b" l="l" r="r" t="t"/>
              <a:pathLst>
                <a:path extrusionOk="0" h="31" w="40">
                  <a:moveTo>
                    <a:pt x="0" y="7"/>
                  </a:moveTo>
                  <a:lnTo>
                    <a:pt x="40" y="31"/>
                  </a:lnTo>
                  <a:lnTo>
                    <a:pt x="40" y="26"/>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89" name="Google Shape;889;p5"/>
            <p:cNvSpPr/>
            <p:nvPr/>
          </p:nvSpPr>
          <p:spPr>
            <a:xfrm>
              <a:off x="3346682" y="1960412"/>
              <a:ext cx="56813" cy="44030"/>
            </a:xfrm>
            <a:custGeom>
              <a:rect b="b" l="l" r="r" t="t"/>
              <a:pathLst>
                <a:path extrusionOk="0" h="31" w="40">
                  <a:moveTo>
                    <a:pt x="0" y="7"/>
                  </a:moveTo>
                  <a:lnTo>
                    <a:pt x="40" y="31"/>
                  </a:lnTo>
                  <a:lnTo>
                    <a:pt x="40" y="24"/>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90" name="Google Shape;890;p5"/>
            <p:cNvSpPr/>
            <p:nvPr/>
          </p:nvSpPr>
          <p:spPr>
            <a:xfrm>
              <a:off x="3346682" y="2011544"/>
              <a:ext cx="56813" cy="42610"/>
            </a:xfrm>
            <a:custGeom>
              <a:rect b="b" l="l" r="r" t="t"/>
              <a:pathLst>
                <a:path extrusionOk="0" h="30" w="40">
                  <a:moveTo>
                    <a:pt x="0" y="7"/>
                  </a:moveTo>
                  <a:lnTo>
                    <a:pt x="40" y="30"/>
                  </a:lnTo>
                  <a:lnTo>
                    <a:pt x="40" y="23"/>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91" name="Google Shape;891;p5"/>
            <p:cNvSpPr/>
            <p:nvPr/>
          </p:nvSpPr>
          <p:spPr>
            <a:xfrm>
              <a:off x="3346682" y="2101024"/>
              <a:ext cx="56813" cy="44030"/>
            </a:xfrm>
            <a:custGeom>
              <a:rect b="b" l="l" r="r" t="t"/>
              <a:pathLst>
                <a:path extrusionOk="0" h="31" w="40">
                  <a:moveTo>
                    <a:pt x="0" y="7"/>
                  </a:moveTo>
                  <a:lnTo>
                    <a:pt x="40" y="31"/>
                  </a:lnTo>
                  <a:lnTo>
                    <a:pt x="40" y="24"/>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92" name="Google Shape;892;p5"/>
            <p:cNvSpPr/>
            <p:nvPr/>
          </p:nvSpPr>
          <p:spPr>
            <a:xfrm>
              <a:off x="3346682" y="2199026"/>
              <a:ext cx="56813" cy="42610"/>
            </a:xfrm>
            <a:custGeom>
              <a:rect b="b" l="l" r="r" t="t"/>
              <a:pathLst>
                <a:path extrusionOk="0" h="30" w="40">
                  <a:moveTo>
                    <a:pt x="0" y="7"/>
                  </a:moveTo>
                  <a:lnTo>
                    <a:pt x="40" y="30"/>
                  </a:lnTo>
                  <a:lnTo>
                    <a:pt x="40" y="23"/>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93" name="Google Shape;893;p5"/>
            <p:cNvSpPr/>
            <p:nvPr/>
          </p:nvSpPr>
          <p:spPr>
            <a:xfrm>
              <a:off x="3346682" y="1910701"/>
              <a:ext cx="56813" cy="44030"/>
            </a:xfrm>
            <a:custGeom>
              <a:rect b="b" l="l" r="r" t="t"/>
              <a:pathLst>
                <a:path extrusionOk="0" h="31" w="40">
                  <a:moveTo>
                    <a:pt x="0" y="7"/>
                  </a:moveTo>
                  <a:lnTo>
                    <a:pt x="40" y="31"/>
                  </a:lnTo>
                  <a:lnTo>
                    <a:pt x="40" y="23"/>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94" name="Google Shape;894;p5"/>
            <p:cNvSpPr/>
            <p:nvPr/>
          </p:nvSpPr>
          <p:spPr>
            <a:xfrm>
              <a:off x="3373668" y="1880874"/>
              <a:ext cx="7102" cy="390589"/>
            </a:xfrm>
            <a:custGeom>
              <a:rect b="b" l="l" r="r" t="t"/>
              <a:pathLst>
                <a:path extrusionOk="0" h="275" w="5">
                  <a:moveTo>
                    <a:pt x="0" y="273"/>
                  </a:moveTo>
                  <a:lnTo>
                    <a:pt x="5" y="275"/>
                  </a:lnTo>
                  <a:lnTo>
                    <a:pt x="5" y="4"/>
                  </a:lnTo>
                  <a:lnTo>
                    <a:pt x="0" y="0"/>
                  </a:lnTo>
                  <a:lnTo>
                    <a:pt x="0" y="27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95" name="Google Shape;895;p5"/>
            <p:cNvSpPr/>
            <p:nvPr/>
          </p:nvSpPr>
          <p:spPr>
            <a:xfrm>
              <a:off x="3028530" y="1478923"/>
              <a:ext cx="749930" cy="501374"/>
            </a:xfrm>
            <a:custGeom>
              <a:rect b="b" l="l" r="r" t="t"/>
              <a:pathLst>
                <a:path extrusionOk="0" h="150" w="224">
                  <a:moveTo>
                    <a:pt x="0" y="41"/>
                  </a:moveTo>
                  <a:cubicBezTo>
                    <a:pt x="188" y="150"/>
                    <a:pt x="188" y="150"/>
                    <a:pt x="188" y="150"/>
                  </a:cubicBezTo>
                  <a:cubicBezTo>
                    <a:pt x="224" y="109"/>
                    <a:pt x="224" y="109"/>
                    <a:pt x="224" y="109"/>
                  </a:cubicBezTo>
                  <a:cubicBezTo>
                    <a:pt x="37" y="0"/>
                    <a:pt x="37" y="0"/>
                    <a:pt x="37" y="0"/>
                  </a:cubicBezTo>
                  <a:cubicBezTo>
                    <a:pt x="37" y="0"/>
                    <a:pt x="0" y="28"/>
                    <a:pt x="0" y="41"/>
                  </a:cubicBezTo>
                </a:path>
              </a:pathLst>
            </a:custGeom>
            <a:solidFill>
              <a:srgbClr val="7F6E9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96" name="Google Shape;896;p5"/>
            <p:cNvSpPr/>
            <p:nvPr/>
          </p:nvSpPr>
          <p:spPr>
            <a:xfrm>
              <a:off x="3152098" y="1444835"/>
              <a:ext cx="744249" cy="399111"/>
            </a:xfrm>
            <a:custGeom>
              <a:rect b="b" l="l" r="r" t="t"/>
              <a:pathLst>
                <a:path extrusionOk="0" h="119" w="222">
                  <a:moveTo>
                    <a:pt x="0" y="10"/>
                  </a:moveTo>
                  <a:cubicBezTo>
                    <a:pt x="187" y="119"/>
                    <a:pt x="187" y="119"/>
                    <a:pt x="187" y="119"/>
                  </a:cubicBezTo>
                  <a:cubicBezTo>
                    <a:pt x="222" y="113"/>
                    <a:pt x="222" y="113"/>
                    <a:pt x="222" y="113"/>
                  </a:cubicBezTo>
                  <a:cubicBezTo>
                    <a:pt x="34" y="5"/>
                    <a:pt x="34" y="5"/>
                    <a:pt x="34" y="5"/>
                  </a:cubicBezTo>
                  <a:cubicBezTo>
                    <a:pt x="34" y="5"/>
                    <a:pt x="28" y="0"/>
                    <a:pt x="0" y="10"/>
                  </a:cubicBezTo>
                </a:path>
              </a:pathLst>
            </a:custGeom>
            <a:solidFill>
              <a:srgbClr val="5D52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97" name="Google Shape;897;p5"/>
            <p:cNvSpPr/>
            <p:nvPr/>
          </p:nvSpPr>
          <p:spPr>
            <a:xfrm>
              <a:off x="3657733" y="1797075"/>
              <a:ext cx="244295" cy="183222"/>
            </a:xfrm>
            <a:custGeom>
              <a:rect b="b" l="l" r="r" t="t"/>
              <a:pathLst>
                <a:path extrusionOk="0" h="55" w="73">
                  <a:moveTo>
                    <a:pt x="36" y="14"/>
                  </a:moveTo>
                  <a:cubicBezTo>
                    <a:pt x="36" y="14"/>
                    <a:pt x="0" y="42"/>
                    <a:pt x="0" y="55"/>
                  </a:cubicBezTo>
                  <a:cubicBezTo>
                    <a:pt x="37" y="33"/>
                    <a:pt x="37" y="33"/>
                    <a:pt x="37" y="33"/>
                  </a:cubicBezTo>
                  <a:cubicBezTo>
                    <a:pt x="73" y="12"/>
                    <a:pt x="73" y="12"/>
                    <a:pt x="73" y="12"/>
                  </a:cubicBezTo>
                  <a:cubicBezTo>
                    <a:pt x="73" y="0"/>
                    <a:pt x="36" y="14"/>
                    <a:pt x="36" y="14"/>
                  </a:cubicBezTo>
                </a:path>
              </a:pathLst>
            </a:custGeom>
            <a:solidFill>
              <a:srgbClr val="54496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98" name="Google Shape;898;p5"/>
            <p:cNvSpPr/>
            <p:nvPr/>
          </p:nvSpPr>
          <p:spPr>
            <a:xfrm>
              <a:off x="3166301" y="1476082"/>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D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899" name="Google Shape;899;p5"/>
            <p:cNvSpPr/>
            <p:nvPr/>
          </p:nvSpPr>
          <p:spPr>
            <a:xfrm>
              <a:off x="3142156" y="1478923"/>
              <a:ext cx="636305" cy="374965"/>
            </a:xfrm>
            <a:custGeom>
              <a:rect b="b" l="l" r="r" t="t"/>
              <a:pathLst>
                <a:path extrusionOk="0" h="112" w="190">
                  <a:moveTo>
                    <a:pt x="3" y="0"/>
                  </a:moveTo>
                  <a:cubicBezTo>
                    <a:pt x="3" y="0"/>
                    <a:pt x="3" y="0"/>
                    <a:pt x="3" y="0"/>
                  </a:cubicBezTo>
                  <a:cubicBezTo>
                    <a:pt x="0" y="3"/>
                    <a:pt x="0" y="3"/>
                    <a:pt x="0" y="3"/>
                  </a:cubicBezTo>
                  <a:cubicBezTo>
                    <a:pt x="187" y="112"/>
                    <a:pt x="187" y="112"/>
                    <a:pt x="187" y="112"/>
                  </a:cubicBezTo>
                  <a:cubicBezTo>
                    <a:pt x="189" y="110"/>
                    <a:pt x="190" y="109"/>
                    <a:pt x="190" y="109"/>
                  </a:cubicBezTo>
                  <a:cubicBezTo>
                    <a:pt x="190" y="109"/>
                    <a:pt x="190" y="109"/>
                    <a:pt x="190" y="109"/>
                  </a:cubicBezTo>
                  <a:cubicBezTo>
                    <a:pt x="3" y="0"/>
                    <a:pt x="3" y="0"/>
                    <a:pt x="3" y="0"/>
                  </a:cubicBezTo>
                </a:path>
              </a:pathLst>
            </a:custGeom>
            <a:solidFill>
              <a:srgbClr val="A499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00" name="Google Shape;900;p5"/>
            <p:cNvSpPr/>
            <p:nvPr/>
          </p:nvSpPr>
          <p:spPr>
            <a:xfrm>
              <a:off x="3152098" y="1476082"/>
              <a:ext cx="640566" cy="367863"/>
            </a:xfrm>
            <a:custGeom>
              <a:rect b="b" l="l" r="r" t="t"/>
              <a:pathLst>
                <a:path extrusionOk="0" h="110" w="191">
                  <a:moveTo>
                    <a:pt x="4" y="0"/>
                  </a:moveTo>
                  <a:cubicBezTo>
                    <a:pt x="4" y="0"/>
                    <a:pt x="4" y="0"/>
                    <a:pt x="4" y="0"/>
                  </a:cubicBezTo>
                  <a:cubicBezTo>
                    <a:pt x="0" y="1"/>
                    <a:pt x="0" y="1"/>
                    <a:pt x="0" y="1"/>
                  </a:cubicBezTo>
                  <a:cubicBezTo>
                    <a:pt x="0" y="1"/>
                    <a:pt x="0" y="1"/>
                    <a:pt x="0" y="1"/>
                  </a:cubicBezTo>
                  <a:cubicBezTo>
                    <a:pt x="187" y="110"/>
                    <a:pt x="187" y="110"/>
                    <a:pt x="187" y="110"/>
                  </a:cubicBezTo>
                  <a:cubicBezTo>
                    <a:pt x="187" y="110"/>
                    <a:pt x="189" y="109"/>
                    <a:pt x="191" y="108"/>
                  </a:cubicBezTo>
                  <a:cubicBezTo>
                    <a:pt x="4" y="0"/>
                    <a:pt x="4" y="0"/>
                    <a:pt x="4" y="0"/>
                  </a:cubicBezTo>
                </a:path>
              </a:pathLst>
            </a:custGeom>
            <a:solidFill>
              <a:srgbClr val="8C85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01" name="Google Shape;901;p5"/>
            <p:cNvSpPr/>
            <p:nvPr/>
          </p:nvSpPr>
          <p:spPr>
            <a:xfrm>
              <a:off x="3768518" y="1836844"/>
              <a:ext cx="24145" cy="17044"/>
            </a:xfrm>
            <a:custGeom>
              <a:rect b="b" l="l" r="r" t="t"/>
              <a:pathLst>
                <a:path extrusionOk="0" h="5" w="7">
                  <a:moveTo>
                    <a:pt x="3" y="2"/>
                  </a:moveTo>
                  <a:cubicBezTo>
                    <a:pt x="3" y="2"/>
                    <a:pt x="2" y="3"/>
                    <a:pt x="0" y="5"/>
                  </a:cubicBezTo>
                  <a:cubicBezTo>
                    <a:pt x="0" y="5"/>
                    <a:pt x="0" y="5"/>
                    <a:pt x="0" y="5"/>
                  </a:cubicBezTo>
                  <a:cubicBezTo>
                    <a:pt x="3" y="2"/>
                    <a:pt x="3" y="2"/>
                    <a:pt x="3" y="2"/>
                  </a:cubicBezTo>
                  <a:moveTo>
                    <a:pt x="7" y="0"/>
                  </a:moveTo>
                  <a:cubicBezTo>
                    <a:pt x="5" y="1"/>
                    <a:pt x="3" y="2"/>
                    <a:pt x="3" y="2"/>
                  </a:cubicBezTo>
                  <a:cubicBezTo>
                    <a:pt x="7" y="0"/>
                    <a:pt x="7" y="0"/>
                    <a:pt x="7" y="0"/>
                  </a:cubicBezTo>
                </a:path>
              </a:pathLst>
            </a:custGeom>
            <a:solidFill>
              <a:srgbClr val="867F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02" name="Google Shape;902;p5"/>
            <p:cNvSpPr/>
            <p:nvPr/>
          </p:nvSpPr>
          <p:spPr>
            <a:xfrm>
              <a:off x="3055516" y="1522953"/>
              <a:ext cx="86640" cy="99423"/>
            </a:xfrm>
            <a:custGeom>
              <a:rect b="b" l="l" r="r" t="t"/>
              <a:pathLst>
                <a:path extrusionOk="0" h="30" w="26">
                  <a:moveTo>
                    <a:pt x="24" y="1"/>
                  </a:moveTo>
                  <a:cubicBezTo>
                    <a:pt x="23" y="1"/>
                    <a:pt x="22" y="2"/>
                    <a:pt x="20" y="3"/>
                  </a:cubicBezTo>
                  <a:cubicBezTo>
                    <a:pt x="20" y="4"/>
                    <a:pt x="19" y="5"/>
                    <a:pt x="18" y="5"/>
                  </a:cubicBezTo>
                  <a:cubicBezTo>
                    <a:pt x="17" y="6"/>
                    <a:pt x="16" y="7"/>
                    <a:pt x="16" y="8"/>
                  </a:cubicBezTo>
                  <a:cubicBezTo>
                    <a:pt x="15" y="9"/>
                    <a:pt x="14" y="9"/>
                    <a:pt x="13" y="10"/>
                  </a:cubicBezTo>
                  <a:cubicBezTo>
                    <a:pt x="12" y="11"/>
                    <a:pt x="11" y="12"/>
                    <a:pt x="11" y="13"/>
                  </a:cubicBezTo>
                  <a:cubicBezTo>
                    <a:pt x="10" y="14"/>
                    <a:pt x="9" y="15"/>
                    <a:pt x="8" y="16"/>
                  </a:cubicBezTo>
                  <a:cubicBezTo>
                    <a:pt x="7" y="17"/>
                    <a:pt x="7" y="18"/>
                    <a:pt x="6" y="19"/>
                  </a:cubicBezTo>
                  <a:cubicBezTo>
                    <a:pt x="5" y="20"/>
                    <a:pt x="4" y="20"/>
                    <a:pt x="3" y="21"/>
                  </a:cubicBezTo>
                  <a:cubicBezTo>
                    <a:pt x="3" y="22"/>
                    <a:pt x="2" y="23"/>
                    <a:pt x="2" y="24"/>
                  </a:cubicBezTo>
                  <a:cubicBezTo>
                    <a:pt x="1" y="26"/>
                    <a:pt x="0" y="27"/>
                    <a:pt x="0" y="28"/>
                  </a:cubicBezTo>
                  <a:cubicBezTo>
                    <a:pt x="0" y="29"/>
                    <a:pt x="0" y="29"/>
                    <a:pt x="0" y="30"/>
                  </a:cubicBezTo>
                  <a:cubicBezTo>
                    <a:pt x="0" y="30"/>
                    <a:pt x="0" y="30"/>
                    <a:pt x="0" y="30"/>
                  </a:cubicBezTo>
                  <a:cubicBezTo>
                    <a:pt x="0" y="30"/>
                    <a:pt x="0" y="30"/>
                    <a:pt x="0" y="30"/>
                  </a:cubicBezTo>
                  <a:cubicBezTo>
                    <a:pt x="0" y="30"/>
                    <a:pt x="0" y="29"/>
                    <a:pt x="1" y="29"/>
                  </a:cubicBezTo>
                  <a:cubicBezTo>
                    <a:pt x="1" y="28"/>
                    <a:pt x="1" y="27"/>
                    <a:pt x="2" y="27"/>
                  </a:cubicBezTo>
                  <a:cubicBezTo>
                    <a:pt x="2" y="26"/>
                    <a:pt x="2" y="26"/>
                    <a:pt x="3" y="25"/>
                  </a:cubicBezTo>
                  <a:cubicBezTo>
                    <a:pt x="4" y="24"/>
                    <a:pt x="4" y="23"/>
                    <a:pt x="5" y="22"/>
                  </a:cubicBezTo>
                  <a:cubicBezTo>
                    <a:pt x="5" y="22"/>
                    <a:pt x="6" y="20"/>
                    <a:pt x="7" y="20"/>
                  </a:cubicBezTo>
                  <a:cubicBezTo>
                    <a:pt x="7" y="19"/>
                    <a:pt x="8" y="18"/>
                    <a:pt x="9" y="17"/>
                  </a:cubicBezTo>
                  <a:cubicBezTo>
                    <a:pt x="10" y="16"/>
                    <a:pt x="10" y="15"/>
                    <a:pt x="11" y="14"/>
                  </a:cubicBezTo>
                  <a:cubicBezTo>
                    <a:pt x="13" y="13"/>
                    <a:pt x="15" y="11"/>
                    <a:pt x="17" y="9"/>
                  </a:cubicBezTo>
                  <a:cubicBezTo>
                    <a:pt x="18" y="8"/>
                    <a:pt x="19" y="8"/>
                    <a:pt x="20" y="7"/>
                  </a:cubicBezTo>
                  <a:cubicBezTo>
                    <a:pt x="20" y="6"/>
                    <a:pt x="21" y="5"/>
                    <a:pt x="22" y="5"/>
                  </a:cubicBezTo>
                  <a:cubicBezTo>
                    <a:pt x="23" y="3"/>
                    <a:pt x="24" y="2"/>
                    <a:pt x="25" y="1"/>
                  </a:cubicBezTo>
                  <a:cubicBezTo>
                    <a:pt x="25" y="1"/>
                    <a:pt x="26" y="0"/>
                    <a:pt x="26" y="0"/>
                  </a:cubicBezTo>
                  <a:cubicBezTo>
                    <a:pt x="26" y="0"/>
                    <a:pt x="26" y="0"/>
                    <a:pt x="26" y="0"/>
                  </a:cubicBezTo>
                  <a:cubicBezTo>
                    <a:pt x="26" y="0"/>
                    <a:pt x="25" y="0"/>
                    <a:pt x="24"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03" name="Google Shape;903;p5"/>
            <p:cNvSpPr/>
            <p:nvPr/>
          </p:nvSpPr>
          <p:spPr>
            <a:xfrm>
              <a:off x="3095285" y="1542837"/>
              <a:ext cx="86640" cy="103684"/>
            </a:xfrm>
            <a:custGeom>
              <a:rect b="b" l="l" r="r" t="t"/>
              <a:pathLst>
                <a:path extrusionOk="0" h="31" w="26">
                  <a:moveTo>
                    <a:pt x="25" y="1"/>
                  </a:moveTo>
                  <a:cubicBezTo>
                    <a:pt x="24" y="2"/>
                    <a:pt x="23" y="3"/>
                    <a:pt x="21" y="4"/>
                  </a:cubicBezTo>
                  <a:cubicBezTo>
                    <a:pt x="20" y="5"/>
                    <a:pt x="19" y="5"/>
                    <a:pt x="19" y="6"/>
                  </a:cubicBezTo>
                  <a:cubicBezTo>
                    <a:pt x="18" y="7"/>
                    <a:pt x="17" y="7"/>
                    <a:pt x="16" y="8"/>
                  </a:cubicBezTo>
                  <a:cubicBezTo>
                    <a:pt x="15" y="9"/>
                    <a:pt x="14" y="10"/>
                    <a:pt x="14" y="11"/>
                  </a:cubicBezTo>
                  <a:cubicBezTo>
                    <a:pt x="13" y="12"/>
                    <a:pt x="12" y="13"/>
                    <a:pt x="11" y="14"/>
                  </a:cubicBezTo>
                  <a:cubicBezTo>
                    <a:pt x="10" y="15"/>
                    <a:pt x="10" y="16"/>
                    <a:pt x="9" y="17"/>
                  </a:cubicBezTo>
                  <a:cubicBezTo>
                    <a:pt x="8" y="18"/>
                    <a:pt x="7" y="19"/>
                    <a:pt x="6" y="19"/>
                  </a:cubicBezTo>
                  <a:cubicBezTo>
                    <a:pt x="5" y="20"/>
                    <a:pt x="5" y="21"/>
                    <a:pt x="4" y="22"/>
                  </a:cubicBezTo>
                  <a:cubicBezTo>
                    <a:pt x="3" y="23"/>
                    <a:pt x="3" y="24"/>
                    <a:pt x="2" y="24"/>
                  </a:cubicBezTo>
                  <a:cubicBezTo>
                    <a:pt x="1" y="26"/>
                    <a:pt x="1" y="28"/>
                    <a:pt x="0" y="29"/>
                  </a:cubicBezTo>
                  <a:cubicBezTo>
                    <a:pt x="0" y="29"/>
                    <a:pt x="0" y="30"/>
                    <a:pt x="0" y="30"/>
                  </a:cubicBezTo>
                  <a:cubicBezTo>
                    <a:pt x="0" y="31"/>
                    <a:pt x="0" y="31"/>
                    <a:pt x="0" y="31"/>
                  </a:cubicBezTo>
                  <a:cubicBezTo>
                    <a:pt x="1" y="31"/>
                    <a:pt x="1" y="31"/>
                    <a:pt x="1" y="31"/>
                  </a:cubicBezTo>
                  <a:cubicBezTo>
                    <a:pt x="1" y="31"/>
                    <a:pt x="1" y="30"/>
                    <a:pt x="1" y="29"/>
                  </a:cubicBezTo>
                  <a:cubicBezTo>
                    <a:pt x="1" y="29"/>
                    <a:pt x="2" y="28"/>
                    <a:pt x="2" y="27"/>
                  </a:cubicBezTo>
                  <a:cubicBezTo>
                    <a:pt x="3" y="27"/>
                    <a:pt x="3" y="26"/>
                    <a:pt x="4" y="25"/>
                  </a:cubicBezTo>
                  <a:cubicBezTo>
                    <a:pt x="4" y="25"/>
                    <a:pt x="5" y="24"/>
                    <a:pt x="5" y="23"/>
                  </a:cubicBezTo>
                  <a:cubicBezTo>
                    <a:pt x="6" y="22"/>
                    <a:pt x="7" y="21"/>
                    <a:pt x="7" y="20"/>
                  </a:cubicBezTo>
                  <a:cubicBezTo>
                    <a:pt x="8" y="19"/>
                    <a:pt x="9" y="18"/>
                    <a:pt x="9" y="17"/>
                  </a:cubicBezTo>
                  <a:cubicBezTo>
                    <a:pt x="10" y="16"/>
                    <a:pt x="11" y="15"/>
                    <a:pt x="12" y="15"/>
                  </a:cubicBezTo>
                  <a:cubicBezTo>
                    <a:pt x="14" y="13"/>
                    <a:pt x="16" y="11"/>
                    <a:pt x="18" y="10"/>
                  </a:cubicBezTo>
                  <a:cubicBezTo>
                    <a:pt x="19" y="9"/>
                    <a:pt x="19" y="8"/>
                    <a:pt x="20" y="8"/>
                  </a:cubicBezTo>
                  <a:cubicBezTo>
                    <a:pt x="21" y="7"/>
                    <a:pt x="22" y="6"/>
                    <a:pt x="22" y="5"/>
                  </a:cubicBezTo>
                  <a:cubicBezTo>
                    <a:pt x="24" y="4"/>
                    <a:pt x="25" y="3"/>
                    <a:pt x="25" y="2"/>
                  </a:cubicBezTo>
                  <a:cubicBezTo>
                    <a:pt x="26" y="1"/>
                    <a:pt x="26" y="1"/>
                    <a:pt x="26" y="1"/>
                  </a:cubicBezTo>
                  <a:cubicBezTo>
                    <a:pt x="26" y="0"/>
                    <a:pt x="26" y="0"/>
                    <a:pt x="26" y="0"/>
                  </a:cubicBezTo>
                  <a:cubicBezTo>
                    <a:pt x="26" y="0"/>
                    <a:pt x="26" y="1"/>
                    <a:pt x="25"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04" name="Google Shape;904;p5"/>
            <p:cNvSpPr/>
            <p:nvPr/>
          </p:nvSpPr>
          <p:spPr>
            <a:xfrm>
              <a:off x="3139315" y="1565562"/>
              <a:ext cx="89480" cy="100843"/>
            </a:xfrm>
            <a:custGeom>
              <a:rect b="b" l="l" r="r" t="t"/>
              <a:pathLst>
                <a:path extrusionOk="0" h="30" w="27">
                  <a:moveTo>
                    <a:pt x="25" y="1"/>
                  </a:moveTo>
                  <a:cubicBezTo>
                    <a:pt x="24" y="2"/>
                    <a:pt x="23" y="3"/>
                    <a:pt x="21" y="4"/>
                  </a:cubicBezTo>
                  <a:cubicBezTo>
                    <a:pt x="20" y="4"/>
                    <a:pt x="20" y="5"/>
                    <a:pt x="19" y="6"/>
                  </a:cubicBezTo>
                  <a:cubicBezTo>
                    <a:pt x="18" y="6"/>
                    <a:pt x="17" y="7"/>
                    <a:pt x="16" y="8"/>
                  </a:cubicBezTo>
                  <a:cubicBezTo>
                    <a:pt x="15" y="9"/>
                    <a:pt x="15" y="10"/>
                    <a:pt x="14" y="11"/>
                  </a:cubicBezTo>
                  <a:cubicBezTo>
                    <a:pt x="13" y="12"/>
                    <a:pt x="12" y="13"/>
                    <a:pt x="11" y="14"/>
                  </a:cubicBezTo>
                  <a:cubicBezTo>
                    <a:pt x="11" y="15"/>
                    <a:pt x="10" y="16"/>
                    <a:pt x="9" y="17"/>
                  </a:cubicBezTo>
                  <a:cubicBezTo>
                    <a:pt x="8" y="17"/>
                    <a:pt x="7" y="18"/>
                    <a:pt x="6" y="19"/>
                  </a:cubicBezTo>
                  <a:cubicBezTo>
                    <a:pt x="6" y="20"/>
                    <a:pt x="5" y="21"/>
                    <a:pt x="4" y="22"/>
                  </a:cubicBezTo>
                  <a:cubicBezTo>
                    <a:pt x="3" y="23"/>
                    <a:pt x="3" y="23"/>
                    <a:pt x="2" y="24"/>
                  </a:cubicBezTo>
                  <a:cubicBezTo>
                    <a:pt x="1" y="26"/>
                    <a:pt x="1" y="27"/>
                    <a:pt x="0" y="29"/>
                  </a:cubicBezTo>
                  <a:cubicBezTo>
                    <a:pt x="0" y="29"/>
                    <a:pt x="0" y="30"/>
                    <a:pt x="0" y="30"/>
                  </a:cubicBezTo>
                  <a:cubicBezTo>
                    <a:pt x="0" y="30"/>
                    <a:pt x="0" y="30"/>
                    <a:pt x="0" y="30"/>
                  </a:cubicBezTo>
                  <a:cubicBezTo>
                    <a:pt x="1" y="30"/>
                    <a:pt x="1" y="30"/>
                    <a:pt x="1" y="30"/>
                  </a:cubicBezTo>
                  <a:cubicBezTo>
                    <a:pt x="1" y="30"/>
                    <a:pt x="1" y="30"/>
                    <a:pt x="1" y="29"/>
                  </a:cubicBezTo>
                  <a:cubicBezTo>
                    <a:pt x="2" y="28"/>
                    <a:pt x="2" y="28"/>
                    <a:pt x="2" y="27"/>
                  </a:cubicBezTo>
                  <a:cubicBezTo>
                    <a:pt x="3" y="27"/>
                    <a:pt x="3" y="26"/>
                    <a:pt x="4" y="25"/>
                  </a:cubicBezTo>
                  <a:cubicBezTo>
                    <a:pt x="4" y="24"/>
                    <a:pt x="5" y="24"/>
                    <a:pt x="5" y="23"/>
                  </a:cubicBezTo>
                  <a:cubicBezTo>
                    <a:pt x="6" y="22"/>
                    <a:pt x="7" y="21"/>
                    <a:pt x="7" y="20"/>
                  </a:cubicBezTo>
                  <a:cubicBezTo>
                    <a:pt x="8" y="19"/>
                    <a:pt x="9" y="18"/>
                    <a:pt x="9" y="17"/>
                  </a:cubicBezTo>
                  <a:cubicBezTo>
                    <a:pt x="10" y="16"/>
                    <a:pt x="11" y="15"/>
                    <a:pt x="12" y="14"/>
                  </a:cubicBezTo>
                  <a:cubicBezTo>
                    <a:pt x="14" y="13"/>
                    <a:pt x="16" y="11"/>
                    <a:pt x="18" y="10"/>
                  </a:cubicBezTo>
                  <a:cubicBezTo>
                    <a:pt x="19" y="9"/>
                    <a:pt x="19" y="8"/>
                    <a:pt x="20" y="7"/>
                  </a:cubicBezTo>
                  <a:cubicBezTo>
                    <a:pt x="21" y="7"/>
                    <a:pt x="22" y="6"/>
                    <a:pt x="22" y="5"/>
                  </a:cubicBezTo>
                  <a:cubicBezTo>
                    <a:pt x="24" y="4"/>
                    <a:pt x="25" y="3"/>
                    <a:pt x="25" y="2"/>
                  </a:cubicBezTo>
                  <a:cubicBezTo>
                    <a:pt x="26" y="1"/>
                    <a:pt x="27" y="0"/>
                    <a:pt x="27" y="0"/>
                  </a:cubicBezTo>
                  <a:cubicBezTo>
                    <a:pt x="26" y="0"/>
                    <a:pt x="26" y="0"/>
                    <a:pt x="26" y="0"/>
                  </a:cubicBezTo>
                  <a:cubicBezTo>
                    <a:pt x="26" y="0"/>
                    <a:pt x="26" y="1"/>
                    <a:pt x="25"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05" name="Google Shape;905;p5"/>
            <p:cNvSpPr/>
            <p:nvPr/>
          </p:nvSpPr>
          <p:spPr>
            <a:xfrm>
              <a:off x="3181925" y="1589708"/>
              <a:ext cx="88060" cy="99423"/>
            </a:xfrm>
            <a:custGeom>
              <a:rect b="b" l="l" r="r" t="t"/>
              <a:pathLst>
                <a:path extrusionOk="0" h="30" w="26">
                  <a:moveTo>
                    <a:pt x="24" y="1"/>
                  </a:moveTo>
                  <a:cubicBezTo>
                    <a:pt x="24" y="1"/>
                    <a:pt x="22" y="2"/>
                    <a:pt x="21" y="3"/>
                  </a:cubicBezTo>
                  <a:cubicBezTo>
                    <a:pt x="20" y="4"/>
                    <a:pt x="19" y="5"/>
                    <a:pt x="18" y="5"/>
                  </a:cubicBezTo>
                  <a:cubicBezTo>
                    <a:pt x="18" y="6"/>
                    <a:pt x="17" y="7"/>
                    <a:pt x="16" y="8"/>
                  </a:cubicBezTo>
                  <a:cubicBezTo>
                    <a:pt x="15" y="9"/>
                    <a:pt x="14" y="9"/>
                    <a:pt x="13" y="10"/>
                  </a:cubicBezTo>
                  <a:cubicBezTo>
                    <a:pt x="12" y="11"/>
                    <a:pt x="12" y="12"/>
                    <a:pt x="11" y="13"/>
                  </a:cubicBezTo>
                  <a:cubicBezTo>
                    <a:pt x="10" y="14"/>
                    <a:pt x="9" y="15"/>
                    <a:pt x="9" y="16"/>
                  </a:cubicBezTo>
                  <a:cubicBezTo>
                    <a:pt x="8" y="17"/>
                    <a:pt x="7" y="18"/>
                    <a:pt x="6" y="19"/>
                  </a:cubicBezTo>
                  <a:cubicBezTo>
                    <a:pt x="5" y="20"/>
                    <a:pt x="4" y="20"/>
                    <a:pt x="4" y="21"/>
                  </a:cubicBezTo>
                  <a:cubicBezTo>
                    <a:pt x="3" y="22"/>
                    <a:pt x="2" y="23"/>
                    <a:pt x="2" y="24"/>
                  </a:cubicBezTo>
                  <a:cubicBezTo>
                    <a:pt x="1" y="25"/>
                    <a:pt x="0" y="27"/>
                    <a:pt x="0" y="28"/>
                  </a:cubicBezTo>
                  <a:cubicBezTo>
                    <a:pt x="0" y="29"/>
                    <a:pt x="0" y="29"/>
                    <a:pt x="0" y="30"/>
                  </a:cubicBezTo>
                  <a:cubicBezTo>
                    <a:pt x="0" y="30"/>
                    <a:pt x="0" y="30"/>
                    <a:pt x="0" y="30"/>
                  </a:cubicBezTo>
                  <a:cubicBezTo>
                    <a:pt x="0" y="30"/>
                    <a:pt x="0" y="30"/>
                    <a:pt x="0" y="30"/>
                  </a:cubicBezTo>
                  <a:cubicBezTo>
                    <a:pt x="0" y="30"/>
                    <a:pt x="0" y="29"/>
                    <a:pt x="1" y="28"/>
                  </a:cubicBezTo>
                  <a:cubicBezTo>
                    <a:pt x="1" y="28"/>
                    <a:pt x="2" y="27"/>
                    <a:pt x="2" y="27"/>
                  </a:cubicBezTo>
                  <a:cubicBezTo>
                    <a:pt x="2" y="26"/>
                    <a:pt x="3" y="26"/>
                    <a:pt x="3" y="25"/>
                  </a:cubicBezTo>
                  <a:cubicBezTo>
                    <a:pt x="4" y="24"/>
                    <a:pt x="5" y="23"/>
                    <a:pt x="5" y="22"/>
                  </a:cubicBezTo>
                  <a:cubicBezTo>
                    <a:pt x="6" y="22"/>
                    <a:pt x="6" y="20"/>
                    <a:pt x="7" y="20"/>
                  </a:cubicBezTo>
                  <a:cubicBezTo>
                    <a:pt x="8" y="19"/>
                    <a:pt x="8" y="18"/>
                    <a:pt x="9" y="17"/>
                  </a:cubicBezTo>
                  <a:cubicBezTo>
                    <a:pt x="10" y="16"/>
                    <a:pt x="11" y="15"/>
                    <a:pt x="12" y="14"/>
                  </a:cubicBezTo>
                  <a:cubicBezTo>
                    <a:pt x="14" y="12"/>
                    <a:pt x="16" y="11"/>
                    <a:pt x="17" y="9"/>
                  </a:cubicBezTo>
                  <a:cubicBezTo>
                    <a:pt x="18" y="8"/>
                    <a:pt x="19" y="8"/>
                    <a:pt x="20" y="7"/>
                  </a:cubicBezTo>
                  <a:cubicBezTo>
                    <a:pt x="21" y="6"/>
                    <a:pt x="21" y="5"/>
                    <a:pt x="22" y="5"/>
                  </a:cubicBezTo>
                  <a:cubicBezTo>
                    <a:pt x="23" y="3"/>
                    <a:pt x="24" y="2"/>
                    <a:pt x="25" y="1"/>
                  </a:cubicBezTo>
                  <a:cubicBezTo>
                    <a:pt x="26" y="1"/>
                    <a:pt x="26" y="0"/>
                    <a:pt x="26" y="0"/>
                  </a:cubicBezTo>
                  <a:cubicBezTo>
                    <a:pt x="26" y="0"/>
                    <a:pt x="26" y="0"/>
                    <a:pt x="26" y="0"/>
                  </a:cubicBezTo>
                  <a:cubicBezTo>
                    <a:pt x="26" y="0"/>
                    <a:pt x="25" y="0"/>
                    <a:pt x="24"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06" name="Google Shape;906;p5"/>
            <p:cNvSpPr/>
            <p:nvPr/>
          </p:nvSpPr>
          <p:spPr>
            <a:xfrm>
              <a:off x="3225955" y="1612433"/>
              <a:ext cx="86640" cy="100843"/>
            </a:xfrm>
            <a:custGeom>
              <a:rect b="b" l="l" r="r" t="t"/>
              <a:pathLst>
                <a:path extrusionOk="0" h="30" w="26">
                  <a:moveTo>
                    <a:pt x="24" y="1"/>
                  </a:moveTo>
                  <a:cubicBezTo>
                    <a:pt x="24" y="1"/>
                    <a:pt x="22" y="2"/>
                    <a:pt x="21" y="3"/>
                  </a:cubicBezTo>
                  <a:cubicBezTo>
                    <a:pt x="20" y="4"/>
                    <a:pt x="19" y="5"/>
                    <a:pt x="18" y="5"/>
                  </a:cubicBezTo>
                  <a:cubicBezTo>
                    <a:pt x="17" y="6"/>
                    <a:pt x="17" y="7"/>
                    <a:pt x="16" y="8"/>
                  </a:cubicBezTo>
                  <a:cubicBezTo>
                    <a:pt x="15" y="9"/>
                    <a:pt x="14" y="9"/>
                    <a:pt x="13" y="10"/>
                  </a:cubicBezTo>
                  <a:cubicBezTo>
                    <a:pt x="12" y="11"/>
                    <a:pt x="12" y="12"/>
                    <a:pt x="11" y="13"/>
                  </a:cubicBezTo>
                  <a:cubicBezTo>
                    <a:pt x="10" y="14"/>
                    <a:pt x="9" y="15"/>
                    <a:pt x="9" y="16"/>
                  </a:cubicBezTo>
                  <a:cubicBezTo>
                    <a:pt x="8" y="17"/>
                    <a:pt x="7" y="18"/>
                    <a:pt x="6" y="19"/>
                  </a:cubicBezTo>
                  <a:cubicBezTo>
                    <a:pt x="5" y="20"/>
                    <a:pt x="4" y="20"/>
                    <a:pt x="4" y="21"/>
                  </a:cubicBezTo>
                  <a:cubicBezTo>
                    <a:pt x="3" y="22"/>
                    <a:pt x="2" y="23"/>
                    <a:pt x="2" y="24"/>
                  </a:cubicBezTo>
                  <a:cubicBezTo>
                    <a:pt x="1" y="26"/>
                    <a:pt x="0" y="27"/>
                    <a:pt x="0" y="28"/>
                  </a:cubicBezTo>
                  <a:cubicBezTo>
                    <a:pt x="0" y="29"/>
                    <a:pt x="0" y="29"/>
                    <a:pt x="0" y="30"/>
                  </a:cubicBezTo>
                  <a:cubicBezTo>
                    <a:pt x="0" y="30"/>
                    <a:pt x="0" y="30"/>
                    <a:pt x="0" y="30"/>
                  </a:cubicBezTo>
                  <a:cubicBezTo>
                    <a:pt x="0" y="30"/>
                    <a:pt x="0" y="30"/>
                    <a:pt x="0" y="30"/>
                  </a:cubicBezTo>
                  <a:cubicBezTo>
                    <a:pt x="0" y="30"/>
                    <a:pt x="0" y="29"/>
                    <a:pt x="1" y="29"/>
                  </a:cubicBezTo>
                  <a:cubicBezTo>
                    <a:pt x="1" y="28"/>
                    <a:pt x="2" y="28"/>
                    <a:pt x="2" y="27"/>
                  </a:cubicBezTo>
                  <a:cubicBezTo>
                    <a:pt x="2" y="26"/>
                    <a:pt x="3" y="26"/>
                    <a:pt x="3" y="25"/>
                  </a:cubicBezTo>
                  <a:cubicBezTo>
                    <a:pt x="4" y="24"/>
                    <a:pt x="4" y="23"/>
                    <a:pt x="5" y="22"/>
                  </a:cubicBezTo>
                  <a:cubicBezTo>
                    <a:pt x="6" y="22"/>
                    <a:pt x="6" y="21"/>
                    <a:pt x="7" y="20"/>
                  </a:cubicBezTo>
                  <a:cubicBezTo>
                    <a:pt x="8" y="19"/>
                    <a:pt x="8" y="18"/>
                    <a:pt x="9" y="17"/>
                  </a:cubicBezTo>
                  <a:cubicBezTo>
                    <a:pt x="10" y="16"/>
                    <a:pt x="11" y="15"/>
                    <a:pt x="12" y="14"/>
                  </a:cubicBezTo>
                  <a:cubicBezTo>
                    <a:pt x="14" y="13"/>
                    <a:pt x="16" y="11"/>
                    <a:pt x="17" y="9"/>
                  </a:cubicBezTo>
                  <a:cubicBezTo>
                    <a:pt x="18" y="9"/>
                    <a:pt x="19" y="8"/>
                    <a:pt x="20" y="7"/>
                  </a:cubicBezTo>
                  <a:cubicBezTo>
                    <a:pt x="21" y="6"/>
                    <a:pt x="21" y="6"/>
                    <a:pt x="22" y="5"/>
                  </a:cubicBezTo>
                  <a:cubicBezTo>
                    <a:pt x="23" y="3"/>
                    <a:pt x="24" y="2"/>
                    <a:pt x="25" y="1"/>
                  </a:cubicBezTo>
                  <a:cubicBezTo>
                    <a:pt x="26" y="1"/>
                    <a:pt x="26" y="0"/>
                    <a:pt x="26" y="0"/>
                  </a:cubicBezTo>
                  <a:cubicBezTo>
                    <a:pt x="26" y="0"/>
                    <a:pt x="26" y="0"/>
                    <a:pt x="26" y="0"/>
                  </a:cubicBezTo>
                  <a:cubicBezTo>
                    <a:pt x="26" y="0"/>
                    <a:pt x="25" y="0"/>
                    <a:pt x="24"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07" name="Google Shape;907;p5"/>
            <p:cNvSpPr/>
            <p:nvPr/>
          </p:nvSpPr>
          <p:spPr>
            <a:xfrm>
              <a:off x="3269985" y="1632318"/>
              <a:ext cx="86640" cy="103684"/>
            </a:xfrm>
            <a:custGeom>
              <a:rect b="b" l="l" r="r" t="t"/>
              <a:pathLst>
                <a:path extrusionOk="0" h="31" w="26">
                  <a:moveTo>
                    <a:pt x="24" y="1"/>
                  </a:moveTo>
                  <a:cubicBezTo>
                    <a:pt x="23" y="2"/>
                    <a:pt x="22" y="3"/>
                    <a:pt x="20" y="4"/>
                  </a:cubicBezTo>
                  <a:cubicBezTo>
                    <a:pt x="20" y="5"/>
                    <a:pt x="19" y="5"/>
                    <a:pt x="18" y="6"/>
                  </a:cubicBezTo>
                  <a:cubicBezTo>
                    <a:pt x="17" y="7"/>
                    <a:pt x="16" y="7"/>
                    <a:pt x="15" y="8"/>
                  </a:cubicBezTo>
                  <a:cubicBezTo>
                    <a:pt x="15" y="9"/>
                    <a:pt x="14" y="10"/>
                    <a:pt x="13" y="11"/>
                  </a:cubicBezTo>
                  <a:cubicBezTo>
                    <a:pt x="12" y="12"/>
                    <a:pt x="11" y="13"/>
                    <a:pt x="11" y="14"/>
                  </a:cubicBezTo>
                  <a:cubicBezTo>
                    <a:pt x="10" y="15"/>
                    <a:pt x="9" y="16"/>
                    <a:pt x="8" y="17"/>
                  </a:cubicBezTo>
                  <a:cubicBezTo>
                    <a:pt x="7" y="18"/>
                    <a:pt x="7" y="19"/>
                    <a:pt x="6" y="19"/>
                  </a:cubicBezTo>
                  <a:cubicBezTo>
                    <a:pt x="5" y="20"/>
                    <a:pt x="4" y="21"/>
                    <a:pt x="3" y="22"/>
                  </a:cubicBezTo>
                  <a:cubicBezTo>
                    <a:pt x="3" y="23"/>
                    <a:pt x="2" y="24"/>
                    <a:pt x="1" y="24"/>
                  </a:cubicBezTo>
                  <a:cubicBezTo>
                    <a:pt x="0" y="26"/>
                    <a:pt x="0" y="28"/>
                    <a:pt x="0" y="29"/>
                  </a:cubicBezTo>
                  <a:cubicBezTo>
                    <a:pt x="0" y="29"/>
                    <a:pt x="0" y="30"/>
                    <a:pt x="0" y="30"/>
                  </a:cubicBezTo>
                  <a:cubicBezTo>
                    <a:pt x="0" y="31"/>
                    <a:pt x="0" y="31"/>
                    <a:pt x="0" y="31"/>
                  </a:cubicBezTo>
                  <a:cubicBezTo>
                    <a:pt x="0" y="31"/>
                    <a:pt x="0" y="31"/>
                    <a:pt x="0" y="31"/>
                  </a:cubicBezTo>
                  <a:cubicBezTo>
                    <a:pt x="0" y="31"/>
                    <a:pt x="0" y="30"/>
                    <a:pt x="1" y="29"/>
                  </a:cubicBezTo>
                  <a:cubicBezTo>
                    <a:pt x="1" y="29"/>
                    <a:pt x="1" y="28"/>
                    <a:pt x="2" y="28"/>
                  </a:cubicBezTo>
                  <a:cubicBezTo>
                    <a:pt x="2" y="27"/>
                    <a:pt x="2" y="26"/>
                    <a:pt x="3" y="25"/>
                  </a:cubicBezTo>
                  <a:cubicBezTo>
                    <a:pt x="3" y="25"/>
                    <a:pt x="4" y="24"/>
                    <a:pt x="5" y="23"/>
                  </a:cubicBezTo>
                  <a:cubicBezTo>
                    <a:pt x="5" y="22"/>
                    <a:pt x="6" y="21"/>
                    <a:pt x="6" y="20"/>
                  </a:cubicBezTo>
                  <a:cubicBezTo>
                    <a:pt x="7" y="19"/>
                    <a:pt x="8" y="18"/>
                    <a:pt x="9" y="17"/>
                  </a:cubicBezTo>
                  <a:cubicBezTo>
                    <a:pt x="9" y="16"/>
                    <a:pt x="10" y="16"/>
                    <a:pt x="11" y="15"/>
                  </a:cubicBezTo>
                  <a:cubicBezTo>
                    <a:pt x="13" y="13"/>
                    <a:pt x="15" y="11"/>
                    <a:pt x="17" y="10"/>
                  </a:cubicBezTo>
                  <a:cubicBezTo>
                    <a:pt x="18" y="9"/>
                    <a:pt x="19" y="8"/>
                    <a:pt x="19" y="8"/>
                  </a:cubicBezTo>
                  <a:cubicBezTo>
                    <a:pt x="20" y="7"/>
                    <a:pt x="21" y="6"/>
                    <a:pt x="22" y="5"/>
                  </a:cubicBezTo>
                  <a:cubicBezTo>
                    <a:pt x="23" y="4"/>
                    <a:pt x="24" y="3"/>
                    <a:pt x="25" y="2"/>
                  </a:cubicBezTo>
                  <a:cubicBezTo>
                    <a:pt x="25" y="1"/>
                    <a:pt x="26" y="1"/>
                    <a:pt x="26" y="1"/>
                  </a:cubicBezTo>
                  <a:cubicBezTo>
                    <a:pt x="26" y="0"/>
                    <a:pt x="26" y="0"/>
                    <a:pt x="26" y="0"/>
                  </a:cubicBezTo>
                  <a:cubicBezTo>
                    <a:pt x="26" y="0"/>
                    <a:pt x="25" y="1"/>
                    <a:pt x="24"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08" name="Google Shape;908;p5"/>
            <p:cNvSpPr/>
            <p:nvPr/>
          </p:nvSpPr>
          <p:spPr>
            <a:xfrm>
              <a:off x="3312594" y="1656463"/>
              <a:ext cx="88060" cy="99423"/>
            </a:xfrm>
            <a:custGeom>
              <a:rect b="b" l="l" r="r" t="t"/>
              <a:pathLst>
                <a:path extrusionOk="0" h="30" w="26">
                  <a:moveTo>
                    <a:pt x="24" y="1"/>
                  </a:moveTo>
                  <a:cubicBezTo>
                    <a:pt x="23" y="2"/>
                    <a:pt x="22" y="3"/>
                    <a:pt x="20" y="4"/>
                  </a:cubicBezTo>
                  <a:cubicBezTo>
                    <a:pt x="20" y="4"/>
                    <a:pt x="19" y="5"/>
                    <a:pt x="18" y="6"/>
                  </a:cubicBezTo>
                  <a:cubicBezTo>
                    <a:pt x="17" y="6"/>
                    <a:pt x="16" y="7"/>
                    <a:pt x="16" y="8"/>
                  </a:cubicBezTo>
                  <a:cubicBezTo>
                    <a:pt x="15" y="9"/>
                    <a:pt x="14" y="10"/>
                    <a:pt x="13" y="11"/>
                  </a:cubicBezTo>
                  <a:cubicBezTo>
                    <a:pt x="12" y="12"/>
                    <a:pt x="11" y="13"/>
                    <a:pt x="11" y="14"/>
                  </a:cubicBezTo>
                  <a:cubicBezTo>
                    <a:pt x="10" y="15"/>
                    <a:pt x="9" y="16"/>
                    <a:pt x="8" y="17"/>
                  </a:cubicBezTo>
                  <a:cubicBezTo>
                    <a:pt x="7" y="18"/>
                    <a:pt x="7" y="18"/>
                    <a:pt x="6" y="19"/>
                  </a:cubicBezTo>
                  <a:cubicBezTo>
                    <a:pt x="5" y="20"/>
                    <a:pt x="4" y="21"/>
                    <a:pt x="3" y="22"/>
                  </a:cubicBezTo>
                  <a:cubicBezTo>
                    <a:pt x="3" y="23"/>
                    <a:pt x="2" y="23"/>
                    <a:pt x="2" y="24"/>
                  </a:cubicBezTo>
                  <a:cubicBezTo>
                    <a:pt x="1" y="26"/>
                    <a:pt x="0" y="27"/>
                    <a:pt x="0" y="29"/>
                  </a:cubicBezTo>
                  <a:cubicBezTo>
                    <a:pt x="0" y="29"/>
                    <a:pt x="0" y="30"/>
                    <a:pt x="0" y="30"/>
                  </a:cubicBezTo>
                  <a:cubicBezTo>
                    <a:pt x="0" y="30"/>
                    <a:pt x="0" y="30"/>
                    <a:pt x="0" y="30"/>
                  </a:cubicBezTo>
                  <a:cubicBezTo>
                    <a:pt x="0" y="30"/>
                    <a:pt x="0" y="30"/>
                    <a:pt x="0" y="30"/>
                  </a:cubicBezTo>
                  <a:cubicBezTo>
                    <a:pt x="0" y="30"/>
                    <a:pt x="0" y="30"/>
                    <a:pt x="1" y="29"/>
                  </a:cubicBezTo>
                  <a:cubicBezTo>
                    <a:pt x="1" y="28"/>
                    <a:pt x="1" y="28"/>
                    <a:pt x="2" y="27"/>
                  </a:cubicBezTo>
                  <a:cubicBezTo>
                    <a:pt x="2" y="27"/>
                    <a:pt x="2" y="26"/>
                    <a:pt x="3" y="25"/>
                  </a:cubicBezTo>
                  <a:cubicBezTo>
                    <a:pt x="4" y="24"/>
                    <a:pt x="4" y="24"/>
                    <a:pt x="5" y="23"/>
                  </a:cubicBezTo>
                  <a:cubicBezTo>
                    <a:pt x="5" y="22"/>
                    <a:pt x="6" y="21"/>
                    <a:pt x="7" y="20"/>
                  </a:cubicBezTo>
                  <a:cubicBezTo>
                    <a:pt x="7" y="19"/>
                    <a:pt x="8" y="18"/>
                    <a:pt x="9" y="17"/>
                  </a:cubicBezTo>
                  <a:cubicBezTo>
                    <a:pt x="10" y="16"/>
                    <a:pt x="11" y="15"/>
                    <a:pt x="11" y="15"/>
                  </a:cubicBezTo>
                  <a:cubicBezTo>
                    <a:pt x="13" y="13"/>
                    <a:pt x="15" y="11"/>
                    <a:pt x="17" y="10"/>
                  </a:cubicBezTo>
                  <a:cubicBezTo>
                    <a:pt x="18" y="9"/>
                    <a:pt x="19" y="8"/>
                    <a:pt x="20" y="7"/>
                  </a:cubicBezTo>
                  <a:cubicBezTo>
                    <a:pt x="20" y="7"/>
                    <a:pt x="21" y="6"/>
                    <a:pt x="22" y="5"/>
                  </a:cubicBezTo>
                  <a:cubicBezTo>
                    <a:pt x="23" y="4"/>
                    <a:pt x="24" y="3"/>
                    <a:pt x="25" y="2"/>
                  </a:cubicBezTo>
                  <a:cubicBezTo>
                    <a:pt x="25" y="1"/>
                    <a:pt x="26" y="0"/>
                    <a:pt x="26" y="0"/>
                  </a:cubicBezTo>
                  <a:cubicBezTo>
                    <a:pt x="26" y="0"/>
                    <a:pt x="26" y="0"/>
                    <a:pt x="26" y="0"/>
                  </a:cubicBezTo>
                  <a:cubicBezTo>
                    <a:pt x="26" y="0"/>
                    <a:pt x="25" y="1"/>
                    <a:pt x="24"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09" name="Google Shape;909;p5"/>
            <p:cNvSpPr/>
            <p:nvPr/>
          </p:nvSpPr>
          <p:spPr>
            <a:xfrm>
              <a:off x="3353784" y="1679188"/>
              <a:ext cx="86640" cy="100843"/>
            </a:xfrm>
            <a:custGeom>
              <a:rect b="b" l="l" r="r" t="t"/>
              <a:pathLst>
                <a:path extrusionOk="0" h="30" w="26">
                  <a:moveTo>
                    <a:pt x="25" y="1"/>
                  </a:moveTo>
                  <a:cubicBezTo>
                    <a:pt x="24" y="1"/>
                    <a:pt x="23" y="2"/>
                    <a:pt x="21" y="3"/>
                  </a:cubicBezTo>
                  <a:cubicBezTo>
                    <a:pt x="20" y="4"/>
                    <a:pt x="19" y="5"/>
                    <a:pt x="19" y="5"/>
                  </a:cubicBezTo>
                  <a:cubicBezTo>
                    <a:pt x="18" y="6"/>
                    <a:pt x="17" y="7"/>
                    <a:pt x="16" y="8"/>
                  </a:cubicBezTo>
                  <a:cubicBezTo>
                    <a:pt x="15" y="9"/>
                    <a:pt x="14" y="9"/>
                    <a:pt x="14" y="10"/>
                  </a:cubicBezTo>
                  <a:cubicBezTo>
                    <a:pt x="13" y="11"/>
                    <a:pt x="12" y="12"/>
                    <a:pt x="11" y="13"/>
                  </a:cubicBezTo>
                  <a:cubicBezTo>
                    <a:pt x="10" y="14"/>
                    <a:pt x="10" y="15"/>
                    <a:pt x="9" y="16"/>
                  </a:cubicBezTo>
                  <a:cubicBezTo>
                    <a:pt x="8" y="17"/>
                    <a:pt x="7" y="18"/>
                    <a:pt x="6" y="19"/>
                  </a:cubicBezTo>
                  <a:cubicBezTo>
                    <a:pt x="5" y="20"/>
                    <a:pt x="5" y="20"/>
                    <a:pt x="4" y="21"/>
                  </a:cubicBezTo>
                  <a:cubicBezTo>
                    <a:pt x="3" y="22"/>
                    <a:pt x="3" y="23"/>
                    <a:pt x="2" y="24"/>
                  </a:cubicBezTo>
                  <a:cubicBezTo>
                    <a:pt x="1" y="26"/>
                    <a:pt x="1" y="27"/>
                    <a:pt x="0" y="28"/>
                  </a:cubicBezTo>
                  <a:cubicBezTo>
                    <a:pt x="0" y="29"/>
                    <a:pt x="0" y="29"/>
                    <a:pt x="0" y="30"/>
                  </a:cubicBezTo>
                  <a:cubicBezTo>
                    <a:pt x="0" y="30"/>
                    <a:pt x="0" y="30"/>
                    <a:pt x="0" y="30"/>
                  </a:cubicBezTo>
                  <a:cubicBezTo>
                    <a:pt x="1" y="30"/>
                    <a:pt x="1" y="30"/>
                    <a:pt x="1" y="30"/>
                  </a:cubicBezTo>
                  <a:cubicBezTo>
                    <a:pt x="1" y="30"/>
                    <a:pt x="1" y="29"/>
                    <a:pt x="1" y="29"/>
                  </a:cubicBezTo>
                  <a:cubicBezTo>
                    <a:pt x="1" y="28"/>
                    <a:pt x="2" y="28"/>
                    <a:pt x="2" y="27"/>
                  </a:cubicBezTo>
                  <a:cubicBezTo>
                    <a:pt x="3" y="26"/>
                    <a:pt x="3" y="26"/>
                    <a:pt x="4" y="25"/>
                  </a:cubicBezTo>
                  <a:cubicBezTo>
                    <a:pt x="4" y="24"/>
                    <a:pt x="5" y="23"/>
                    <a:pt x="5" y="22"/>
                  </a:cubicBezTo>
                  <a:cubicBezTo>
                    <a:pt x="6" y="22"/>
                    <a:pt x="7" y="21"/>
                    <a:pt x="7" y="20"/>
                  </a:cubicBezTo>
                  <a:cubicBezTo>
                    <a:pt x="8" y="19"/>
                    <a:pt x="9" y="18"/>
                    <a:pt x="9" y="17"/>
                  </a:cubicBezTo>
                  <a:cubicBezTo>
                    <a:pt x="10" y="16"/>
                    <a:pt x="11" y="15"/>
                    <a:pt x="12" y="14"/>
                  </a:cubicBezTo>
                  <a:cubicBezTo>
                    <a:pt x="14" y="13"/>
                    <a:pt x="16" y="11"/>
                    <a:pt x="18" y="9"/>
                  </a:cubicBezTo>
                  <a:cubicBezTo>
                    <a:pt x="19" y="9"/>
                    <a:pt x="19" y="8"/>
                    <a:pt x="20" y="7"/>
                  </a:cubicBezTo>
                  <a:cubicBezTo>
                    <a:pt x="21" y="6"/>
                    <a:pt x="22" y="6"/>
                    <a:pt x="22" y="5"/>
                  </a:cubicBezTo>
                  <a:cubicBezTo>
                    <a:pt x="24" y="3"/>
                    <a:pt x="25" y="2"/>
                    <a:pt x="25" y="1"/>
                  </a:cubicBezTo>
                  <a:cubicBezTo>
                    <a:pt x="26" y="1"/>
                    <a:pt x="26" y="0"/>
                    <a:pt x="26" y="0"/>
                  </a:cubicBezTo>
                  <a:cubicBezTo>
                    <a:pt x="26" y="0"/>
                    <a:pt x="26" y="0"/>
                    <a:pt x="26" y="0"/>
                  </a:cubicBezTo>
                  <a:cubicBezTo>
                    <a:pt x="26" y="0"/>
                    <a:pt x="26" y="0"/>
                    <a:pt x="25"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10" name="Google Shape;910;p5"/>
            <p:cNvSpPr/>
            <p:nvPr/>
          </p:nvSpPr>
          <p:spPr>
            <a:xfrm>
              <a:off x="3393553" y="1709015"/>
              <a:ext cx="86640" cy="100843"/>
            </a:xfrm>
            <a:custGeom>
              <a:rect b="b" l="l" r="r" t="t"/>
              <a:pathLst>
                <a:path extrusionOk="0" h="30" w="26">
                  <a:moveTo>
                    <a:pt x="24" y="1"/>
                  </a:moveTo>
                  <a:cubicBezTo>
                    <a:pt x="23" y="1"/>
                    <a:pt x="22" y="2"/>
                    <a:pt x="21" y="3"/>
                  </a:cubicBezTo>
                  <a:cubicBezTo>
                    <a:pt x="20" y="4"/>
                    <a:pt x="19" y="5"/>
                    <a:pt x="18" y="5"/>
                  </a:cubicBezTo>
                  <a:cubicBezTo>
                    <a:pt x="17" y="6"/>
                    <a:pt x="17" y="7"/>
                    <a:pt x="16" y="8"/>
                  </a:cubicBezTo>
                  <a:cubicBezTo>
                    <a:pt x="15" y="8"/>
                    <a:pt x="14" y="9"/>
                    <a:pt x="13" y="10"/>
                  </a:cubicBezTo>
                  <a:cubicBezTo>
                    <a:pt x="12" y="11"/>
                    <a:pt x="12" y="12"/>
                    <a:pt x="11" y="13"/>
                  </a:cubicBezTo>
                  <a:cubicBezTo>
                    <a:pt x="10" y="14"/>
                    <a:pt x="9" y="15"/>
                    <a:pt x="9" y="16"/>
                  </a:cubicBezTo>
                  <a:cubicBezTo>
                    <a:pt x="8" y="17"/>
                    <a:pt x="7" y="18"/>
                    <a:pt x="6" y="19"/>
                  </a:cubicBezTo>
                  <a:cubicBezTo>
                    <a:pt x="5" y="20"/>
                    <a:pt x="4" y="20"/>
                    <a:pt x="4" y="21"/>
                  </a:cubicBezTo>
                  <a:cubicBezTo>
                    <a:pt x="3" y="22"/>
                    <a:pt x="2" y="23"/>
                    <a:pt x="2" y="24"/>
                  </a:cubicBezTo>
                  <a:cubicBezTo>
                    <a:pt x="1" y="25"/>
                    <a:pt x="0" y="27"/>
                    <a:pt x="0" y="28"/>
                  </a:cubicBezTo>
                  <a:cubicBezTo>
                    <a:pt x="0" y="29"/>
                    <a:pt x="0" y="29"/>
                    <a:pt x="0" y="29"/>
                  </a:cubicBezTo>
                  <a:cubicBezTo>
                    <a:pt x="0" y="30"/>
                    <a:pt x="0" y="30"/>
                    <a:pt x="0" y="30"/>
                  </a:cubicBezTo>
                  <a:cubicBezTo>
                    <a:pt x="0" y="30"/>
                    <a:pt x="0" y="30"/>
                    <a:pt x="0" y="30"/>
                  </a:cubicBezTo>
                  <a:cubicBezTo>
                    <a:pt x="0" y="30"/>
                    <a:pt x="0" y="29"/>
                    <a:pt x="1" y="28"/>
                  </a:cubicBezTo>
                  <a:cubicBezTo>
                    <a:pt x="1" y="28"/>
                    <a:pt x="1" y="27"/>
                    <a:pt x="2" y="27"/>
                  </a:cubicBezTo>
                  <a:cubicBezTo>
                    <a:pt x="2" y="26"/>
                    <a:pt x="3" y="25"/>
                    <a:pt x="3" y="25"/>
                  </a:cubicBezTo>
                  <a:cubicBezTo>
                    <a:pt x="4" y="24"/>
                    <a:pt x="4" y="23"/>
                    <a:pt x="5" y="22"/>
                  </a:cubicBezTo>
                  <a:cubicBezTo>
                    <a:pt x="6" y="21"/>
                    <a:pt x="6" y="20"/>
                    <a:pt x="7" y="19"/>
                  </a:cubicBezTo>
                  <a:cubicBezTo>
                    <a:pt x="7" y="18"/>
                    <a:pt x="8" y="17"/>
                    <a:pt x="9" y="17"/>
                  </a:cubicBezTo>
                  <a:cubicBezTo>
                    <a:pt x="10" y="16"/>
                    <a:pt x="11" y="15"/>
                    <a:pt x="12" y="14"/>
                  </a:cubicBezTo>
                  <a:cubicBezTo>
                    <a:pt x="14" y="12"/>
                    <a:pt x="16" y="11"/>
                    <a:pt x="17" y="9"/>
                  </a:cubicBezTo>
                  <a:cubicBezTo>
                    <a:pt x="18" y="8"/>
                    <a:pt x="19" y="8"/>
                    <a:pt x="20" y="7"/>
                  </a:cubicBezTo>
                  <a:cubicBezTo>
                    <a:pt x="21" y="6"/>
                    <a:pt x="21" y="5"/>
                    <a:pt x="22" y="5"/>
                  </a:cubicBezTo>
                  <a:cubicBezTo>
                    <a:pt x="23" y="3"/>
                    <a:pt x="24" y="2"/>
                    <a:pt x="25" y="1"/>
                  </a:cubicBezTo>
                  <a:cubicBezTo>
                    <a:pt x="26" y="0"/>
                    <a:pt x="26" y="0"/>
                    <a:pt x="26" y="0"/>
                  </a:cubicBezTo>
                  <a:cubicBezTo>
                    <a:pt x="26" y="0"/>
                    <a:pt x="26" y="0"/>
                    <a:pt x="26" y="0"/>
                  </a:cubicBezTo>
                  <a:cubicBezTo>
                    <a:pt x="26" y="0"/>
                    <a:pt x="25" y="0"/>
                    <a:pt x="24"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11" name="Google Shape;911;p5"/>
            <p:cNvSpPr/>
            <p:nvPr/>
          </p:nvSpPr>
          <p:spPr>
            <a:xfrm>
              <a:off x="3433322" y="1730320"/>
              <a:ext cx="90901" cy="103684"/>
            </a:xfrm>
            <a:custGeom>
              <a:rect b="b" l="l" r="r" t="t"/>
              <a:pathLst>
                <a:path extrusionOk="0" h="31" w="27">
                  <a:moveTo>
                    <a:pt x="25" y="1"/>
                  </a:moveTo>
                  <a:cubicBezTo>
                    <a:pt x="24" y="2"/>
                    <a:pt x="23" y="3"/>
                    <a:pt x="21" y="4"/>
                  </a:cubicBezTo>
                  <a:cubicBezTo>
                    <a:pt x="20" y="5"/>
                    <a:pt x="20" y="5"/>
                    <a:pt x="19" y="6"/>
                  </a:cubicBezTo>
                  <a:cubicBezTo>
                    <a:pt x="18" y="7"/>
                    <a:pt x="17" y="7"/>
                    <a:pt x="16" y="8"/>
                  </a:cubicBezTo>
                  <a:cubicBezTo>
                    <a:pt x="16" y="9"/>
                    <a:pt x="15" y="10"/>
                    <a:pt x="14" y="11"/>
                  </a:cubicBezTo>
                  <a:cubicBezTo>
                    <a:pt x="13" y="12"/>
                    <a:pt x="12" y="13"/>
                    <a:pt x="11" y="14"/>
                  </a:cubicBezTo>
                  <a:cubicBezTo>
                    <a:pt x="11" y="15"/>
                    <a:pt x="10" y="16"/>
                    <a:pt x="9" y="17"/>
                  </a:cubicBezTo>
                  <a:cubicBezTo>
                    <a:pt x="8" y="18"/>
                    <a:pt x="7" y="19"/>
                    <a:pt x="7" y="19"/>
                  </a:cubicBezTo>
                  <a:cubicBezTo>
                    <a:pt x="6" y="20"/>
                    <a:pt x="5" y="21"/>
                    <a:pt x="4" y="22"/>
                  </a:cubicBezTo>
                  <a:cubicBezTo>
                    <a:pt x="3" y="23"/>
                    <a:pt x="3" y="24"/>
                    <a:pt x="2" y="24"/>
                  </a:cubicBezTo>
                  <a:cubicBezTo>
                    <a:pt x="1" y="26"/>
                    <a:pt x="1" y="28"/>
                    <a:pt x="1" y="29"/>
                  </a:cubicBezTo>
                  <a:cubicBezTo>
                    <a:pt x="1" y="29"/>
                    <a:pt x="0" y="30"/>
                    <a:pt x="0" y="30"/>
                  </a:cubicBezTo>
                  <a:cubicBezTo>
                    <a:pt x="1" y="31"/>
                    <a:pt x="1" y="31"/>
                    <a:pt x="1" y="31"/>
                  </a:cubicBezTo>
                  <a:cubicBezTo>
                    <a:pt x="1" y="31"/>
                    <a:pt x="1" y="31"/>
                    <a:pt x="1" y="31"/>
                  </a:cubicBezTo>
                  <a:cubicBezTo>
                    <a:pt x="1" y="31"/>
                    <a:pt x="1" y="30"/>
                    <a:pt x="1" y="29"/>
                  </a:cubicBezTo>
                  <a:cubicBezTo>
                    <a:pt x="2" y="29"/>
                    <a:pt x="2" y="28"/>
                    <a:pt x="2" y="27"/>
                  </a:cubicBezTo>
                  <a:cubicBezTo>
                    <a:pt x="3" y="27"/>
                    <a:pt x="3" y="26"/>
                    <a:pt x="4" y="25"/>
                  </a:cubicBezTo>
                  <a:cubicBezTo>
                    <a:pt x="4" y="25"/>
                    <a:pt x="5" y="24"/>
                    <a:pt x="6" y="23"/>
                  </a:cubicBezTo>
                  <a:cubicBezTo>
                    <a:pt x="6" y="22"/>
                    <a:pt x="7" y="21"/>
                    <a:pt x="7" y="20"/>
                  </a:cubicBezTo>
                  <a:cubicBezTo>
                    <a:pt x="8" y="19"/>
                    <a:pt x="9" y="18"/>
                    <a:pt x="10" y="17"/>
                  </a:cubicBezTo>
                  <a:cubicBezTo>
                    <a:pt x="10" y="16"/>
                    <a:pt x="11" y="15"/>
                    <a:pt x="12" y="15"/>
                  </a:cubicBezTo>
                  <a:cubicBezTo>
                    <a:pt x="14" y="13"/>
                    <a:pt x="16" y="11"/>
                    <a:pt x="18" y="10"/>
                  </a:cubicBezTo>
                  <a:cubicBezTo>
                    <a:pt x="19" y="9"/>
                    <a:pt x="20" y="8"/>
                    <a:pt x="20" y="7"/>
                  </a:cubicBezTo>
                  <a:cubicBezTo>
                    <a:pt x="21" y="7"/>
                    <a:pt x="22" y="6"/>
                    <a:pt x="23" y="5"/>
                  </a:cubicBezTo>
                  <a:cubicBezTo>
                    <a:pt x="24" y="4"/>
                    <a:pt x="25" y="3"/>
                    <a:pt x="26" y="2"/>
                  </a:cubicBezTo>
                  <a:cubicBezTo>
                    <a:pt x="26" y="1"/>
                    <a:pt x="27" y="1"/>
                    <a:pt x="27" y="1"/>
                  </a:cubicBezTo>
                  <a:cubicBezTo>
                    <a:pt x="27" y="0"/>
                    <a:pt x="27" y="0"/>
                    <a:pt x="27" y="0"/>
                  </a:cubicBezTo>
                  <a:cubicBezTo>
                    <a:pt x="27" y="0"/>
                    <a:pt x="26" y="1"/>
                    <a:pt x="25"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12" name="Google Shape;912;p5"/>
            <p:cNvSpPr/>
            <p:nvPr/>
          </p:nvSpPr>
          <p:spPr>
            <a:xfrm>
              <a:off x="3480193" y="1753045"/>
              <a:ext cx="88060" cy="100843"/>
            </a:xfrm>
            <a:custGeom>
              <a:rect b="b" l="l" r="r" t="t"/>
              <a:pathLst>
                <a:path extrusionOk="0" h="30" w="26">
                  <a:moveTo>
                    <a:pt x="24" y="1"/>
                  </a:moveTo>
                  <a:cubicBezTo>
                    <a:pt x="23" y="2"/>
                    <a:pt x="22" y="3"/>
                    <a:pt x="20" y="4"/>
                  </a:cubicBezTo>
                  <a:cubicBezTo>
                    <a:pt x="20" y="4"/>
                    <a:pt x="19" y="5"/>
                    <a:pt x="18" y="6"/>
                  </a:cubicBezTo>
                  <a:cubicBezTo>
                    <a:pt x="17" y="6"/>
                    <a:pt x="16" y="7"/>
                    <a:pt x="15" y="8"/>
                  </a:cubicBezTo>
                  <a:cubicBezTo>
                    <a:pt x="15" y="9"/>
                    <a:pt x="14" y="10"/>
                    <a:pt x="13" y="11"/>
                  </a:cubicBezTo>
                  <a:cubicBezTo>
                    <a:pt x="12" y="12"/>
                    <a:pt x="11" y="13"/>
                    <a:pt x="11" y="14"/>
                  </a:cubicBezTo>
                  <a:cubicBezTo>
                    <a:pt x="10" y="15"/>
                    <a:pt x="9" y="16"/>
                    <a:pt x="8" y="17"/>
                  </a:cubicBezTo>
                  <a:cubicBezTo>
                    <a:pt x="7" y="17"/>
                    <a:pt x="7" y="18"/>
                    <a:pt x="6" y="19"/>
                  </a:cubicBezTo>
                  <a:cubicBezTo>
                    <a:pt x="5" y="20"/>
                    <a:pt x="4" y="21"/>
                    <a:pt x="3" y="22"/>
                  </a:cubicBezTo>
                  <a:cubicBezTo>
                    <a:pt x="3" y="22"/>
                    <a:pt x="2" y="23"/>
                    <a:pt x="1" y="24"/>
                  </a:cubicBezTo>
                  <a:cubicBezTo>
                    <a:pt x="0" y="26"/>
                    <a:pt x="0" y="27"/>
                    <a:pt x="0" y="29"/>
                  </a:cubicBezTo>
                  <a:cubicBezTo>
                    <a:pt x="0" y="29"/>
                    <a:pt x="0" y="30"/>
                    <a:pt x="0" y="30"/>
                  </a:cubicBezTo>
                  <a:cubicBezTo>
                    <a:pt x="0" y="30"/>
                    <a:pt x="0" y="30"/>
                    <a:pt x="0" y="30"/>
                  </a:cubicBezTo>
                  <a:cubicBezTo>
                    <a:pt x="0" y="30"/>
                    <a:pt x="0" y="30"/>
                    <a:pt x="0" y="30"/>
                  </a:cubicBezTo>
                  <a:cubicBezTo>
                    <a:pt x="0" y="30"/>
                    <a:pt x="0" y="30"/>
                    <a:pt x="1" y="29"/>
                  </a:cubicBezTo>
                  <a:cubicBezTo>
                    <a:pt x="1" y="28"/>
                    <a:pt x="1" y="28"/>
                    <a:pt x="2" y="27"/>
                  </a:cubicBezTo>
                  <a:cubicBezTo>
                    <a:pt x="2" y="27"/>
                    <a:pt x="2" y="26"/>
                    <a:pt x="3" y="25"/>
                  </a:cubicBezTo>
                  <a:cubicBezTo>
                    <a:pt x="3" y="24"/>
                    <a:pt x="4" y="24"/>
                    <a:pt x="5" y="23"/>
                  </a:cubicBezTo>
                  <a:cubicBezTo>
                    <a:pt x="5" y="22"/>
                    <a:pt x="6" y="21"/>
                    <a:pt x="7" y="20"/>
                  </a:cubicBezTo>
                  <a:cubicBezTo>
                    <a:pt x="7" y="19"/>
                    <a:pt x="8" y="18"/>
                    <a:pt x="9" y="17"/>
                  </a:cubicBezTo>
                  <a:cubicBezTo>
                    <a:pt x="10" y="16"/>
                    <a:pt x="10" y="15"/>
                    <a:pt x="11" y="14"/>
                  </a:cubicBezTo>
                  <a:cubicBezTo>
                    <a:pt x="13" y="13"/>
                    <a:pt x="15" y="11"/>
                    <a:pt x="17" y="10"/>
                  </a:cubicBezTo>
                  <a:cubicBezTo>
                    <a:pt x="18" y="9"/>
                    <a:pt x="19" y="8"/>
                    <a:pt x="19" y="7"/>
                  </a:cubicBezTo>
                  <a:cubicBezTo>
                    <a:pt x="20" y="7"/>
                    <a:pt x="21" y="6"/>
                    <a:pt x="22" y="5"/>
                  </a:cubicBezTo>
                  <a:cubicBezTo>
                    <a:pt x="23" y="4"/>
                    <a:pt x="24" y="3"/>
                    <a:pt x="25" y="2"/>
                  </a:cubicBezTo>
                  <a:cubicBezTo>
                    <a:pt x="25" y="1"/>
                    <a:pt x="26" y="0"/>
                    <a:pt x="26" y="0"/>
                  </a:cubicBezTo>
                  <a:cubicBezTo>
                    <a:pt x="26" y="0"/>
                    <a:pt x="26" y="0"/>
                    <a:pt x="26" y="0"/>
                  </a:cubicBezTo>
                  <a:cubicBezTo>
                    <a:pt x="26" y="0"/>
                    <a:pt x="25" y="0"/>
                    <a:pt x="24"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13" name="Google Shape;913;p5"/>
            <p:cNvSpPr/>
            <p:nvPr/>
          </p:nvSpPr>
          <p:spPr>
            <a:xfrm>
              <a:off x="3521382" y="1777190"/>
              <a:ext cx="86640" cy="99423"/>
            </a:xfrm>
            <a:custGeom>
              <a:rect b="b" l="l" r="r" t="t"/>
              <a:pathLst>
                <a:path extrusionOk="0" h="30" w="26">
                  <a:moveTo>
                    <a:pt x="25" y="1"/>
                  </a:moveTo>
                  <a:cubicBezTo>
                    <a:pt x="24" y="1"/>
                    <a:pt x="22" y="2"/>
                    <a:pt x="21" y="3"/>
                  </a:cubicBezTo>
                  <a:cubicBezTo>
                    <a:pt x="20" y="4"/>
                    <a:pt x="19" y="5"/>
                    <a:pt x="19" y="5"/>
                  </a:cubicBezTo>
                  <a:cubicBezTo>
                    <a:pt x="18" y="6"/>
                    <a:pt x="17" y="7"/>
                    <a:pt x="16" y="8"/>
                  </a:cubicBezTo>
                  <a:cubicBezTo>
                    <a:pt x="15" y="8"/>
                    <a:pt x="14" y="9"/>
                    <a:pt x="14" y="10"/>
                  </a:cubicBezTo>
                  <a:cubicBezTo>
                    <a:pt x="13" y="11"/>
                    <a:pt x="12" y="12"/>
                    <a:pt x="11" y="13"/>
                  </a:cubicBezTo>
                  <a:cubicBezTo>
                    <a:pt x="10" y="14"/>
                    <a:pt x="10" y="15"/>
                    <a:pt x="9" y="16"/>
                  </a:cubicBezTo>
                  <a:cubicBezTo>
                    <a:pt x="8" y="17"/>
                    <a:pt x="7" y="18"/>
                    <a:pt x="6" y="19"/>
                  </a:cubicBezTo>
                  <a:cubicBezTo>
                    <a:pt x="5" y="20"/>
                    <a:pt x="5" y="20"/>
                    <a:pt x="4" y="21"/>
                  </a:cubicBezTo>
                  <a:cubicBezTo>
                    <a:pt x="3" y="22"/>
                    <a:pt x="3" y="23"/>
                    <a:pt x="2" y="24"/>
                  </a:cubicBezTo>
                  <a:cubicBezTo>
                    <a:pt x="1" y="25"/>
                    <a:pt x="1" y="27"/>
                    <a:pt x="0" y="28"/>
                  </a:cubicBezTo>
                  <a:cubicBezTo>
                    <a:pt x="0" y="29"/>
                    <a:pt x="0" y="29"/>
                    <a:pt x="0" y="29"/>
                  </a:cubicBezTo>
                  <a:cubicBezTo>
                    <a:pt x="0" y="30"/>
                    <a:pt x="0" y="30"/>
                    <a:pt x="0" y="30"/>
                  </a:cubicBezTo>
                  <a:cubicBezTo>
                    <a:pt x="0" y="30"/>
                    <a:pt x="0" y="30"/>
                    <a:pt x="0" y="30"/>
                  </a:cubicBezTo>
                  <a:cubicBezTo>
                    <a:pt x="0" y="30"/>
                    <a:pt x="1" y="29"/>
                    <a:pt x="1" y="28"/>
                  </a:cubicBezTo>
                  <a:cubicBezTo>
                    <a:pt x="1" y="28"/>
                    <a:pt x="2" y="27"/>
                    <a:pt x="2" y="27"/>
                  </a:cubicBezTo>
                  <a:cubicBezTo>
                    <a:pt x="3" y="26"/>
                    <a:pt x="3" y="25"/>
                    <a:pt x="4" y="25"/>
                  </a:cubicBezTo>
                  <a:cubicBezTo>
                    <a:pt x="4" y="24"/>
                    <a:pt x="5" y="23"/>
                    <a:pt x="5" y="22"/>
                  </a:cubicBezTo>
                  <a:cubicBezTo>
                    <a:pt x="6" y="21"/>
                    <a:pt x="6" y="20"/>
                    <a:pt x="7" y="19"/>
                  </a:cubicBezTo>
                  <a:cubicBezTo>
                    <a:pt x="8" y="18"/>
                    <a:pt x="8" y="17"/>
                    <a:pt x="9" y="17"/>
                  </a:cubicBezTo>
                  <a:cubicBezTo>
                    <a:pt x="10" y="16"/>
                    <a:pt x="11" y="15"/>
                    <a:pt x="12" y="14"/>
                  </a:cubicBezTo>
                  <a:cubicBezTo>
                    <a:pt x="14" y="12"/>
                    <a:pt x="16" y="11"/>
                    <a:pt x="18" y="9"/>
                  </a:cubicBezTo>
                  <a:cubicBezTo>
                    <a:pt x="18" y="8"/>
                    <a:pt x="19" y="8"/>
                    <a:pt x="20" y="7"/>
                  </a:cubicBezTo>
                  <a:cubicBezTo>
                    <a:pt x="21" y="6"/>
                    <a:pt x="22" y="5"/>
                    <a:pt x="22" y="5"/>
                  </a:cubicBezTo>
                  <a:cubicBezTo>
                    <a:pt x="24" y="3"/>
                    <a:pt x="25" y="2"/>
                    <a:pt x="25" y="1"/>
                  </a:cubicBezTo>
                  <a:cubicBezTo>
                    <a:pt x="26" y="0"/>
                    <a:pt x="26" y="0"/>
                    <a:pt x="26" y="0"/>
                  </a:cubicBezTo>
                  <a:cubicBezTo>
                    <a:pt x="26" y="0"/>
                    <a:pt x="26" y="0"/>
                    <a:pt x="26" y="0"/>
                  </a:cubicBezTo>
                  <a:cubicBezTo>
                    <a:pt x="26" y="0"/>
                    <a:pt x="26" y="0"/>
                    <a:pt x="25"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14" name="Google Shape;914;p5"/>
            <p:cNvSpPr/>
            <p:nvPr/>
          </p:nvSpPr>
          <p:spPr>
            <a:xfrm>
              <a:off x="3558310" y="1799916"/>
              <a:ext cx="89480" cy="100843"/>
            </a:xfrm>
            <a:custGeom>
              <a:rect b="b" l="l" r="r" t="t"/>
              <a:pathLst>
                <a:path extrusionOk="0" h="30" w="27">
                  <a:moveTo>
                    <a:pt x="25" y="1"/>
                  </a:moveTo>
                  <a:cubicBezTo>
                    <a:pt x="24" y="2"/>
                    <a:pt x="23" y="3"/>
                    <a:pt x="21" y="4"/>
                  </a:cubicBezTo>
                  <a:cubicBezTo>
                    <a:pt x="20" y="4"/>
                    <a:pt x="20" y="5"/>
                    <a:pt x="19" y="6"/>
                  </a:cubicBezTo>
                  <a:cubicBezTo>
                    <a:pt x="18" y="6"/>
                    <a:pt x="17" y="7"/>
                    <a:pt x="16" y="8"/>
                  </a:cubicBezTo>
                  <a:cubicBezTo>
                    <a:pt x="15" y="9"/>
                    <a:pt x="15" y="10"/>
                    <a:pt x="14" y="11"/>
                  </a:cubicBezTo>
                  <a:cubicBezTo>
                    <a:pt x="13" y="12"/>
                    <a:pt x="12" y="13"/>
                    <a:pt x="11" y="14"/>
                  </a:cubicBezTo>
                  <a:cubicBezTo>
                    <a:pt x="11" y="15"/>
                    <a:pt x="10" y="16"/>
                    <a:pt x="9" y="17"/>
                  </a:cubicBezTo>
                  <a:cubicBezTo>
                    <a:pt x="8" y="17"/>
                    <a:pt x="7" y="18"/>
                    <a:pt x="6" y="19"/>
                  </a:cubicBezTo>
                  <a:cubicBezTo>
                    <a:pt x="6" y="20"/>
                    <a:pt x="5" y="21"/>
                    <a:pt x="4" y="22"/>
                  </a:cubicBezTo>
                  <a:cubicBezTo>
                    <a:pt x="3" y="22"/>
                    <a:pt x="3" y="23"/>
                    <a:pt x="2" y="24"/>
                  </a:cubicBezTo>
                  <a:cubicBezTo>
                    <a:pt x="1" y="26"/>
                    <a:pt x="1" y="27"/>
                    <a:pt x="0" y="29"/>
                  </a:cubicBezTo>
                  <a:cubicBezTo>
                    <a:pt x="0" y="29"/>
                    <a:pt x="0" y="30"/>
                    <a:pt x="0" y="30"/>
                  </a:cubicBezTo>
                  <a:cubicBezTo>
                    <a:pt x="0" y="30"/>
                    <a:pt x="0" y="30"/>
                    <a:pt x="0" y="30"/>
                  </a:cubicBezTo>
                  <a:cubicBezTo>
                    <a:pt x="1" y="30"/>
                    <a:pt x="1" y="30"/>
                    <a:pt x="1" y="30"/>
                  </a:cubicBezTo>
                  <a:cubicBezTo>
                    <a:pt x="1" y="30"/>
                    <a:pt x="1" y="30"/>
                    <a:pt x="1" y="29"/>
                  </a:cubicBezTo>
                  <a:cubicBezTo>
                    <a:pt x="2" y="28"/>
                    <a:pt x="2" y="28"/>
                    <a:pt x="2" y="27"/>
                  </a:cubicBezTo>
                  <a:cubicBezTo>
                    <a:pt x="3" y="27"/>
                    <a:pt x="3" y="26"/>
                    <a:pt x="4" y="25"/>
                  </a:cubicBezTo>
                  <a:cubicBezTo>
                    <a:pt x="4" y="24"/>
                    <a:pt x="5" y="24"/>
                    <a:pt x="5" y="23"/>
                  </a:cubicBezTo>
                  <a:cubicBezTo>
                    <a:pt x="6" y="22"/>
                    <a:pt x="7" y="21"/>
                    <a:pt x="7" y="20"/>
                  </a:cubicBezTo>
                  <a:cubicBezTo>
                    <a:pt x="8" y="19"/>
                    <a:pt x="9" y="18"/>
                    <a:pt x="9" y="17"/>
                  </a:cubicBezTo>
                  <a:cubicBezTo>
                    <a:pt x="10" y="16"/>
                    <a:pt x="11" y="15"/>
                    <a:pt x="12" y="14"/>
                  </a:cubicBezTo>
                  <a:cubicBezTo>
                    <a:pt x="14" y="13"/>
                    <a:pt x="16" y="11"/>
                    <a:pt x="18" y="10"/>
                  </a:cubicBezTo>
                  <a:cubicBezTo>
                    <a:pt x="19" y="9"/>
                    <a:pt x="19" y="8"/>
                    <a:pt x="20" y="7"/>
                  </a:cubicBezTo>
                  <a:cubicBezTo>
                    <a:pt x="21" y="7"/>
                    <a:pt x="22" y="6"/>
                    <a:pt x="22" y="5"/>
                  </a:cubicBezTo>
                  <a:cubicBezTo>
                    <a:pt x="24" y="4"/>
                    <a:pt x="25" y="3"/>
                    <a:pt x="25" y="2"/>
                  </a:cubicBezTo>
                  <a:cubicBezTo>
                    <a:pt x="26" y="1"/>
                    <a:pt x="27" y="0"/>
                    <a:pt x="27" y="0"/>
                  </a:cubicBezTo>
                  <a:cubicBezTo>
                    <a:pt x="26" y="0"/>
                    <a:pt x="26" y="0"/>
                    <a:pt x="26" y="0"/>
                  </a:cubicBezTo>
                  <a:cubicBezTo>
                    <a:pt x="26" y="0"/>
                    <a:pt x="26" y="0"/>
                    <a:pt x="25"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15" name="Google Shape;915;p5"/>
            <p:cNvSpPr/>
            <p:nvPr/>
          </p:nvSpPr>
          <p:spPr>
            <a:xfrm>
              <a:off x="3600920" y="1824061"/>
              <a:ext cx="90901" cy="99423"/>
            </a:xfrm>
            <a:custGeom>
              <a:rect b="b" l="l" r="r" t="t"/>
              <a:pathLst>
                <a:path extrusionOk="0" h="30" w="27">
                  <a:moveTo>
                    <a:pt x="25" y="1"/>
                  </a:moveTo>
                  <a:cubicBezTo>
                    <a:pt x="24" y="1"/>
                    <a:pt x="23" y="2"/>
                    <a:pt x="21" y="3"/>
                  </a:cubicBezTo>
                  <a:cubicBezTo>
                    <a:pt x="20" y="4"/>
                    <a:pt x="20" y="5"/>
                    <a:pt x="19" y="5"/>
                  </a:cubicBezTo>
                  <a:cubicBezTo>
                    <a:pt x="18" y="6"/>
                    <a:pt x="17" y="7"/>
                    <a:pt x="16" y="8"/>
                  </a:cubicBezTo>
                  <a:cubicBezTo>
                    <a:pt x="16" y="9"/>
                    <a:pt x="15" y="10"/>
                    <a:pt x="14" y="10"/>
                  </a:cubicBezTo>
                  <a:cubicBezTo>
                    <a:pt x="13" y="11"/>
                    <a:pt x="12" y="12"/>
                    <a:pt x="11" y="13"/>
                  </a:cubicBezTo>
                  <a:cubicBezTo>
                    <a:pt x="11" y="14"/>
                    <a:pt x="10" y="15"/>
                    <a:pt x="9" y="16"/>
                  </a:cubicBezTo>
                  <a:cubicBezTo>
                    <a:pt x="8" y="17"/>
                    <a:pt x="7" y="18"/>
                    <a:pt x="6" y="19"/>
                  </a:cubicBezTo>
                  <a:cubicBezTo>
                    <a:pt x="6" y="20"/>
                    <a:pt x="5" y="21"/>
                    <a:pt x="4" y="21"/>
                  </a:cubicBezTo>
                  <a:cubicBezTo>
                    <a:pt x="3" y="22"/>
                    <a:pt x="3" y="23"/>
                    <a:pt x="2" y="24"/>
                  </a:cubicBezTo>
                  <a:cubicBezTo>
                    <a:pt x="1" y="26"/>
                    <a:pt x="1" y="27"/>
                    <a:pt x="1" y="28"/>
                  </a:cubicBezTo>
                  <a:cubicBezTo>
                    <a:pt x="0" y="29"/>
                    <a:pt x="0" y="29"/>
                    <a:pt x="0" y="30"/>
                  </a:cubicBezTo>
                  <a:cubicBezTo>
                    <a:pt x="1" y="30"/>
                    <a:pt x="1" y="30"/>
                    <a:pt x="1" y="30"/>
                  </a:cubicBezTo>
                  <a:cubicBezTo>
                    <a:pt x="1" y="30"/>
                    <a:pt x="1" y="30"/>
                    <a:pt x="1" y="30"/>
                  </a:cubicBezTo>
                  <a:cubicBezTo>
                    <a:pt x="1" y="30"/>
                    <a:pt x="1" y="30"/>
                    <a:pt x="1" y="29"/>
                  </a:cubicBezTo>
                  <a:cubicBezTo>
                    <a:pt x="2" y="28"/>
                    <a:pt x="2" y="28"/>
                    <a:pt x="2" y="27"/>
                  </a:cubicBezTo>
                  <a:cubicBezTo>
                    <a:pt x="3" y="26"/>
                    <a:pt x="3" y="26"/>
                    <a:pt x="4" y="25"/>
                  </a:cubicBezTo>
                  <a:cubicBezTo>
                    <a:pt x="4" y="24"/>
                    <a:pt x="5" y="23"/>
                    <a:pt x="6" y="23"/>
                  </a:cubicBezTo>
                  <a:cubicBezTo>
                    <a:pt x="6" y="22"/>
                    <a:pt x="7" y="21"/>
                    <a:pt x="7" y="20"/>
                  </a:cubicBezTo>
                  <a:cubicBezTo>
                    <a:pt x="8" y="19"/>
                    <a:pt x="9" y="18"/>
                    <a:pt x="10" y="17"/>
                  </a:cubicBezTo>
                  <a:cubicBezTo>
                    <a:pt x="10" y="16"/>
                    <a:pt x="11" y="15"/>
                    <a:pt x="12" y="14"/>
                  </a:cubicBezTo>
                  <a:cubicBezTo>
                    <a:pt x="14" y="13"/>
                    <a:pt x="16" y="11"/>
                    <a:pt x="18" y="9"/>
                  </a:cubicBezTo>
                  <a:cubicBezTo>
                    <a:pt x="19" y="9"/>
                    <a:pt x="20" y="8"/>
                    <a:pt x="20" y="7"/>
                  </a:cubicBezTo>
                  <a:cubicBezTo>
                    <a:pt x="21" y="6"/>
                    <a:pt x="22" y="6"/>
                    <a:pt x="22" y="5"/>
                  </a:cubicBezTo>
                  <a:cubicBezTo>
                    <a:pt x="24" y="4"/>
                    <a:pt x="25" y="2"/>
                    <a:pt x="26" y="2"/>
                  </a:cubicBezTo>
                  <a:cubicBezTo>
                    <a:pt x="26" y="1"/>
                    <a:pt x="27" y="0"/>
                    <a:pt x="27" y="0"/>
                  </a:cubicBezTo>
                  <a:cubicBezTo>
                    <a:pt x="26" y="0"/>
                    <a:pt x="26" y="0"/>
                    <a:pt x="26" y="0"/>
                  </a:cubicBezTo>
                  <a:cubicBezTo>
                    <a:pt x="26" y="0"/>
                    <a:pt x="26" y="0"/>
                    <a:pt x="25" y="1"/>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16" name="Google Shape;916;p5"/>
            <p:cNvSpPr/>
            <p:nvPr/>
          </p:nvSpPr>
          <p:spPr>
            <a:xfrm>
              <a:off x="3644950" y="1846786"/>
              <a:ext cx="86640" cy="100843"/>
            </a:xfrm>
            <a:custGeom>
              <a:rect b="b" l="l" r="r" t="t"/>
              <a:pathLst>
                <a:path extrusionOk="0" h="30" w="26">
                  <a:moveTo>
                    <a:pt x="25" y="0"/>
                  </a:moveTo>
                  <a:cubicBezTo>
                    <a:pt x="24" y="1"/>
                    <a:pt x="22" y="2"/>
                    <a:pt x="21" y="3"/>
                  </a:cubicBezTo>
                  <a:cubicBezTo>
                    <a:pt x="20" y="4"/>
                    <a:pt x="19" y="4"/>
                    <a:pt x="18" y="5"/>
                  </a:cubicBezTo>
                  <a:cubicBezTo>
                    <a:pt x="18" y="6"/>
                    <a:pt x="17" y="7"/>
                    <a:pt x="16" y="7"/>
                  </a:cubicBezTo>
                  <a:cubicBezTo>
                    <a:pt x="15" y="8"/>
                    <a:pt x="14" y="9"/>
                    <a:pt x="13" y="10"/>
                  </a:cubicBezTo>
                  <a:cubicBezTo>
                    <a:pt x="13" y="11"/>
                    <a:pt x="12" y="12"/>
                    <a:pt x="11" y="13"/>
                  </a:cubicBezTo>
                  <a:cubicBezTo>
                    <a:pt x="10" y="14"/>
                    <a:pt x="10" y="15"/>
                    <a:pt x="9" y="16"/>
                  </a:cubicBezTo>
                  <a:cubicBezTo>
                    <a:pt x="8" y="17"/>
                    <a:pt x="7" y="18"/>
                    <a:pt x="6" y="19"/>
                  </a:cubicBezTo>
                  <a:cubicBezTo>
                    <a:pt x="5" y="19"/>
                    <a:pt x="4" y="20"/>
                    <a:pt x="4" y="21"/>
                  </a:cubicBezTo>
                  <a:cubicBezTo>
                    <a:pt x="3" y="22"/>
                    <a:pt x="2" y="23"/>
                    <a:pt x="2" y="24"/>
                  </a:cubicBezTo>
                  <a:cubicBezTo>
                    <a:pt x="1" y="25"/>
                    <a:pt x="0" y="27"/>
                    <a:pt x="0" y="28"/>
                  </a:cubicBezTo>
                  <a:cubicBezTo>
                    <a:pt x="0" y="29"/>
                    <a:pt x="0" y="29"/>
                    <a:pt x="0" y="29"/>
                  </a:cubicBezTo>
                  <a:cubicBezTo>
                    <a:pt x="0" y="30"/>
                    <a:pt x="0" y="30"/>
                    <a:pt x="0" y="30"/>
                  </a:cubicBezTo>
                  <a:cubicBezTo>
                    <a:pt x="0" y="30"/>
                    <a:pt x="0" y="30"/>
                    <a:pt x="0" y="30"/>
                  </a:cubicBezTo>
                  <a:cubicBezTo>
                    <a:pt x="0" y="30"/>
                    <a:pt x="0" y="29"/>
                    <a:pt x="1" y="28"/>
                  </a:cubicBezTo>
                  <a:cubicBezTo>
                    <a:pt x="1" y="28"/>
                    <a:pt x="2" y="27"/>
                    <a:pt x="2" y="27"/>
                  </a:cubicBezTo>
                  <a:cubicBezTo>
                    <a:pt x="2" y="26"/>
                    <a:pt x="3" y="25"/>
                    <a:pt x="3" y="25"/>
                  </a:cubicBezTo>
                  <a:cubicBezTo>
                    <a:pt x="4" y="24"/>
                    <a:pt x="5" y="23"/>
                    <a:pt x="5" y="22"/>
                  </a:cubicBezTo>
                  <a:cubicBezTo>
                    <a:pt x="6" y="21"/>
                    <a:pt x="6" y="20"/>
                    <a:pt x="7" y="19"/>
                  </a:cubicBezTo>
                  <a:cubicBezTo>
                    <a:pt x="8" y="18"/>
                    <a:pt x="8" y="17"/>
                    <a:pt x="9" y="16"/>
                  </a:cubicBezTo>
                  <a:cubicBezTo>
                    <a:pt x="10" y="15"/>
                    <a:pt x="11" y="15"/>
                    <a:pt x="12" y="14"/>
                  </a:cubicBezTo>
                  <a:cubicBezTo>
                    <a:pt x="14" y="12"/>
                    <a:pt x="16" y="11"/>
                    <a:pt x="17" y="9"/>
                  </a:cubicBezTo>
                  <a:cubicBezTo>
                    <a:pt x="18" y="8"/>
                    <a:pt x="19" y="7"/>
                    <a:pt x="20" y="7"/>
                  </a:cubicBezTo>
                  <a:cubicBezTo>
                    <a:pt x="21" y="6"/>
                    <a:pt x="21" y="5"/>
                    <a:pt x="22" y="5"/>
                  </a:cubicBezTo>
                  <a:cubicBezTo>
                    <a:pt x="23" y="3"/>
                    <a:pt x="24" y="2"/>
                    <a:pt x="25" y="1"/>
                  </a:cubicBezTo>
                  <a:cubicBezTo>
                    <a:pt x="26" y="0"/>
                    <a:pt x="26" y="0"/>
                    <a:pt x="26" y="0"/>
                  </a:cubicBezTo>
                  <a:cubicBezTo>
                    <a:pt x="26" y="0"/>
                    <a:pt x="26" y="0"/>
                    <a:pt x="26" y="0"/>
                  </a:cubicBezTo>
                  <a:cubicBezTo>
                    <a:pt x="26" y="0"/>
                    <a:pt x="26" y="0"/>
                    <a:pt x="25" y="0"/>
                  </a:cubicBezTo>
                  <a:close/>
                </a:path>
              </a:pathLst>
            </a:custGeom>
            <a:solidFill>
              <a:srgbClr val="9D8F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17" name="Google Shape;917;p5"/>
            <p:cNvSpPr/>
            <p:nvPr/>
          </p:nvSpPr>
          <p:spPr>
            <a:xfrm>
              <a:off x="4089511" y="2406393"/>
              <a:ext cx="93741" cy="52552"/>
            </a:xfrm>
            <a:custGeom>
              <a:rect b="b" l="l" r="r" t="t"/>
              <a:pathLst>
                <a:path extrusionOk="0" h="16" w="28">
                  <a:moveTo>
                    <a:pt x="23" y="2"/>
                  </a:moveTo>
                  <a:cubicBezTo>
                    <a:pt x="18" y="0"/>
                    <a:pt x="10" y="0"/>
                    <a:pt x="5" y="2"/>
                  </a:cubicBezTo>
                  <a:cubicBezTo>
                    <a:pt x="0" y="5"/>
                    <a:pt x="0" y="10"/>
                    <a:pt x="5" y="13"/>
                  </a:cubicBezTo>
                  <a:cubicBezTo>
                    <a:pt x="10" y="16"/>
                    <a:pt x="18" y="16"/>
                    <a:pt x="23" y="13"/>
                  </a:cubicBezTo>
                  <a:cubicBezTo>
                    <a:pt x="28" y="10"/>
                    <a:pt x="28" y="5"/>
                    <a:pt x="23" y="2"/>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18" name="Google Shape;918;p5"/>
            <p:cNvSpPr/>
            <p:nvPr/>
          </p:nvSpPr>
          <p:spPr>
            <a:xfrm>
              <a:off x="4089511" y="2349580"/>
              <a:ext cx="93741" cy="9374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19" name="Google Shape;919;p5"/>
            <p:cNvSpPr/>
            <p:nvPr/>
          </p:nvSpPr>
          <p:spPr>
            <a:xfrm>
              <a:off x="4089511" y="2352421"/>
              <a:ext cx="83799" cy="90901"/>
            </a:xfrm>
            <a:custGeom>
              <a:rect b="b" l="l" r="r" t="t"/>
              <a:pathLst>
                <a:path extrusionOk="0" h="27" w="25">
                  <a:moveTo>
                    <a:pt x="8" y="0"/>
                  </a:moveTo>
                  <a:cubicBezTo>
                    <a:pt x="3" y="3"/>
                    <a:pt x="0" y="7"/>
                    <a:pt x="0" y="13"/>
                  </a:cubicBezTo>
                  <a:cubicBezTo>
                    <a:pt x="0" y="21"/>
                    <a:pt x="6" y="27"/>
                    <a:pt x="14" y="27"/>
                  </a:cubicBezTo>
                  <a:cubicBezTo>
                    <a:pt x="19" y="27"/>
                    <a:pt x="22" y="25"/>
                    <a:pt x="25" y="22"/>
                  </a:cubicBezTo>
                  <a:cubicBezTo>
                    <a:pt x="23" y="23"/>
                    <a:pt x="21" y="23"/>
                    <a:pt x="19" y="23"/>
                  </a:cubicBezTo>
                  <a:cubicBezTo>
                    <a:pt x="5" y="23"/>
                    <a:pt x="2" y="9"/>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20" name="Google Shape;920;p5"/>
            <p:cNvSpPr/>
            <p:nvPr/>
          </p:nvSpPr>
          <p:spPr>
            <a:xfrm>
              <a:off x="4002871" y="2453264"/>
              <a:ext cx="93741" cy="52552"/>
            </a:xfrm>
            <a:custGeom>
              <a:rect b="b" l="l" r="r" t="t"/>
              <a:pathLst>
                <a:path extrusionOk="0" h="16" w="28">
                  <a:moveTo>
                    <a:pt x="23" y="3"/>
                  </a:moveTo>
                  <a:cubicBezTo>
                    <a:pt x="18" y="0"/>
                    <a:pt x="10" y="0"/>
                    <a:pt x="5" y="3"/>
                  </a:cubicBezTo>
                  <a:cubicBezTo>
                    <a:pt x="0" y="6"/>
                    <a:pt x="0" y="10"/>
                    <a:pt x="5" y="13"/>
                  </a:cubicBezTo>
                  <a:cubicBezTo>
                    <a:pt x="10" y="16"/>
                    <a:pt x="18" y="16"/>
                    <a:pt x="23" y="13"/>
                  </a:cubicBezTo>
                  <a:cubicBezTo>
                    <a:pt x="28" y="10"/>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21" name="Google Shape;921;p5"/>
            <p:cNvSpPr/>
            <p:nvPr/>
          </p:nvSpPr>
          <p:spPr>
            <a:xfrm>
              <a:off x="4002871" y="2396451"/>
              <a:ext cx="93741" cy="96582"/>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22" name="Google Shape;922;p5"/>
            <p:cNvSpPr/>
            <p:nvPr/>
          </p:nvSpPr>
          <p:spPr>
            <a:xfrm>
              <a:off x="4002871" y="2402132"/>
              <a:ext cx="83799" cy="90901"/>
            </a:xfrm>
            <a:custGeom>
              <a:rect b="b" l="l" r="r" t="t"/>
              <a:pathLst>
                <a:path extrusionOk="0" h="27" w="25">
                  <a:moveTo>
                    <a:pt x="8" y="0"/>
                  </a:moveTo>
                  <a:cubicBezTo>
                    <a:pt x="3" y="2"/>
                    <a:pt x="0" y="7"/>
                    <a:pt x="0" y="12"/>
                  </a:cubicBezTo>
                  <a:cubicBezTo>
                    <a:pt x="0" y="20"/>
                    <a:pt x="6" y="27"/>
                    <a:pt x="14" y="27"/>
                  </a:cubicBezTo>
                  <a:cubicBezTo>
                    <a:pt x="18" y="27"/>
                    <a:pt x="22" y="25"/>
                    <a:pt x="25" y="22"/>
                  </a:cubicBezTo>
                  <a:cubicBezTo>
                    <a:pt x="23" y="22"/>
                    <a:pt x="21" y="23"/>
                    <a:pt x="18" y="23"/>
                  </a:cubicBezTo>
                  <a:cubicBezTo>
                    <a:pt x="5" y="23"/>
                    <a:pt x="2" y="8"/>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23" name="Google Shape;923;p5"/>
            <p:cNvSpPr/>
            <p:nvPr/>
          </p:nvSpPr>
          <p:spPr>
            <a:xfrm>
              <a:off x="3909130" y="2505816"/>
              <a:ext cx="93741" cy="53972"/>
            </a:xfrm>
            <a:custGeom>
              <a:rect b="b" l="l" r="r" t="t"/>
              <a:pathLst>
                <a:path extrusionOk="0" h="16" w="28">
                  <a:moveTo>
                    <a:pt x="23" y="3"/>
                  </a:moveTo>
                  <a:cubicBezTo>
                    <a:pt x="18" y="0"/>
                    <a:pt x="10" y="0"/>
                    <a:pt x="5" y="3"/>
                  </a:cubicBezTo>
                  <a:cubicBezTo>
                    <a:pt x="0" y="6"/>
                    <a:pt x="0" y="10"/>
                    <a:pt x="5" y="13"/>
                  </a:cubicBezTo>
                  <a:cubicBezTo>
                    <a:pt x="10" y="16"/>
                    <a:pt x="18" y="16"/>
                    <a:pt x="23" y="13"/>
                  </a:cubicBezTo>
                  <a:cubicBezTo>
                    <a:pt x="28" y="10"/>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24" name="Google Shape;924;p5"/>
            <p:cNvSpPr/>
            <p:nvPr/>
          </p:nvSpPr>
          <p:spPr>
            <a:xfrm>
              <a:off x="3909130" y="2449003"/>
              <a:ext cx="93741" cy="98002"/>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25" name="Google Shape;925;p5"/>
            <p:cNvSpPr/>
            <p:nvPr/>
          </p:nvSpPr>
          <p:spPr>
            <a:xfrm>
              <a:off x="3909130" y="2456105"/>
              <a:ext cx="83799" cy="90901"/>
            </a:xfrm>
            <a:custGeom>
              <a:rect b="b" l="l" r="r" t="t"/>
              <a:pathLst>
                <a:path extrusionOk="0" h="27" w="25">
                  <a:moveTo>
                    <a:pt x="7" y="0"/>
                  </a:moveTo>
                  <a:cubicBezTo>
                    <a:pt x="3" y="2"/>
                    <a:pt x="0" y="7"/>
                    <a:pt x="0" y="13"/>
                  </a:cubicBezTo>
                  <a:cubicBezTo>
                    <a:pt x="0" y="20"/>
                    <a:pt x="6" y="27"/>
                    <a:pt x="14" y="27"/>
                  </a:cubicBezTo>
                  <a:cubicBezTo>
                    <a:pt x="18" y="27"/>
                    <a:pt x="22" y="25"/>
                    <a:pt x="25" y="22"/>
                  </a:cubicBezTo>
                  <a:cubicBezTo>
                    <a:pt x="23" y="22"/>
                    <a:pt x="21" y="23"/>
                    <a:pt x="18" y="23"/>
                  </a:cubicBezTo>
                  <a:cubicBezTo>
                    <a:pt x="5" y="23"/>
                    <a:pt x="1" y="8"/>
                    <a:pt x="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26" name="Google Shape;926;p5"/>
            <p:cNvSpPr/>
            <p:nvPr/>
          </p:nvSpPr>
          <p:spPr>
            <a:xfrm>
              <a:off x="3822490" y="2556947"/>
              <a:ext cx="89480" cy="52552"/>
            </a:xfrm>
            <a:custGeom>
              <a:rect b="b" l="l" r="r" t="t"/>
              <a:pathLst>
                <a:path extrusionOk="0" h="16" w="27">
                  <a:moveTo>
                    <a:pt x="23" y="2"/>
                  </a:moveTo>
                  <a:cubicBezTo>
                    <a:pt x="18" y="0"/>
                    <a:pt x="9" y="0"/>
                    <a:pt x="4" y="2"/>
                  </a:cubicBezTo>
                  <a:cubicBezTo>
                    <a:pt x="0" y="5"/>
                    <a:pt x="0" y="10"/>
                    <a:pt x="4" y="13"/>
                  </a:cubicBezTo>
                  <a:cubicBezTo>
                    <a:pt x="9" y="16"/>
                    <a:pt x="18" y="16"/>
                    <a:pt x="23" y="13"/>
                  </a:cubicBezTo>
                  <a:cubicBezTo>
                    <a:pt x="27" y="10"/>
                    <a:pt x="27" y="5"/>
                    <a:pt x="23" y="2"/>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27" name="Google Shape;927;p5"/>
            <p:cNvSpPr/>
            <p:nvPr/>
          </p:nvSpPr>
          <p:spPr>
            <a:xfrm>
              <a:off x="3818229" y="2500134"/>
              <a:ext cx="98002" cy="9374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28" name="Google Shape;928;p5"/>
            <p:cNvSpPr/>
            <p:nvPr/>
          </p:nvSpPr>
          <p:spPr>
            <a:xfrm>
              <a:off x="3818229" y="2502975"/>
              <a:ext cx="83799" cy="90901"/>
            </a:xfrm>
            <a:custGeom>
              <a:rect b="b" l="l" r="r" t="t"/>
              <a:pathLst>
                <a:path extrusionOk="0" h="27" w="25">
                  <a:moveTo>
                    <a:pt x="8" y="0"/>
                  </a:moveTo>
                  <a:cubicBezTo>
                    <a:pt x="4" y="3"/>
                    <a:pt x="0" y="7"/>
                    <a:pt x="0" y="13"/>
                  </a:cubicBezTo>
                  <a:cubicBezTo>
                    <a:pt x="0" y="21"/>
                    <a:pt x="7" y="27"/>
                    <a:pt x="15" y="27"/>
                  </a:cubicBezTo>
                  <a:cubicBezTo>
                    <a:pt x="19" y="27"/>
                    <a:pt x="23" y="25"/>
                    <a:pt x="25" y="22"/>
                  </a:cubicBezTo>
                  <a:cubicBezTo>
                    <a:pt x="24" y="23"/>
                    <a:pt x="21" y="23"/>
                    <a:pt x="19" y="23"/>
                  </a:cubicBezTo>
                  <a:cubicBezTo>
                    <a:pt x="6" y="23"/>
                    <a:pt x="2" y="9"/>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29" name="Google Shape;929;p5"/>
            <p:cNvSpPr/>
            <p:nvPr/>
          </p:nvSpPr>
          <p:spPr>
            <a:xfrm>
              <a:off x="3731590" y="2609499"/>
              <a:ext cx="93741" cy="53972"/>
            </a:xfrm>
            <a:custGeom>
              <a:rect b="b" l="l" r="r" t="t"/>
              <a:pathLst>
                <a:path extrusionOk="0" h="16" w="28">
                  <a:moveTo>
                    <a:pt x="23" y="2"/>
                  </a:moveTo>
                  <a:cubicBezTo>
                    <a:pt x="18" y="0"/>
                    <a:pt x="10" y="0"/>
                    <a:pt x="5" y="2"/>
                  </a:cubicBezTo>
                  <a:cubicBezTo>
                    <a:pt x="0" y="5"/>
                    <a:pt x="0" y="10"/>
                    <a:pt x="5" y="13"/>
                  </a:cubicBezTo>
                  <a:cubicBezTo>
                    <a:pt x="10" y="16"/>
                    <a:pt x="18" y="16"/>
                    <a:pt x="23" y="13"/>
                  </a:cubicBezTo>
                  <a:cubicBezTo>
                    <a:pt x="28" y="10"/>
                    <a:pt x="28" y="5"/>
                    <a:pt x="23" y="2"/>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30" name="Google Shape;930;p5"/>
            <p:cNvSpPr/>
            <p:nvPr/>
          </p:nvSpPr>
          <p:spPr>
            <a:xfrm>
              <a:off x="3731590" y="2552686"/>
              <a:ext cx="93741" cy="9374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31" name="Google Shape;931;p5"/>
            <p:cNvSpPr/>
            <p:nvPr/>
          </p:nvSpPr>
          <p:spPr>
            <a:xfrm>
              <a:off x="3731590" y="2556947"/>
              <a:ext cx="83799" cy="89480"/>
            </a:xfrm>
            <a:custGeom>
              <a:rect b="b" l="l" r="r" t="t"/>
              <a:pathLst>
                <a:path extrusionOk="0" h="27" w="25">
                  <a:moveTo>
                    <a:pt x="8" y="0"/>
                  </a:moveTo>
                  <a:cubicBezTo>
                    <a:pt x="3" y="3"/>
                    <a:pt x="0" y="7"/>
                    <a:pt x="0" y="13"/>
                  </a:cubicBezTo>
                  <a:cubicBezTo>
                    <a:pt x="0" y="21"/>
                    <a:pt x="6" y="27"/>
                    <a:pt x="14" y="27"/>
                  </a:cubicBezTo>
                  <a:cubicBezTo>
                    <a:pt x="18" y="27"/>
                    <a:pt x="22" y="25"/>
                    <a:pt x="25" y="22"/>
                  </a:cubicBezTo>
                  <a:cubicBezTo>
                    <a:pt x="23" y="23"/>
                    <a:pt x="21" y="23"/>
                    <a:pt x="19" y="23"/>
                  </a:cubicBezTo>
                  <a:cubicBezTo>
                    <a:pt x="5" y="23"/>
                    <a:pt x="2" y="8"/>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32" name="Google Shape;932;p5"/>
            <p:cNvSpPr/>
            <p:nvPr/>
          </p:nvSpPr>
          <p:spPr>
            <a:xfrm>
              <a:off x="3644950" y="2656370"/>
              <a:ext cx="93741" cy="53972"/>
            </a:xfrm>
            <a:custGeom>
              <a:rect b="b" l="l" r="r" t="t"/>
              <a:pathLst>
                <a:path extrusionOk="0" h="16" w="28">
                  <a:moveTo>
                    <a:pt x="23" y="3"/>
                  </a:moveTo>
                  <a:cubicBezTo>
                    <a:pt x="18" y="0"/>
                    <a:pt x="10" y="0"/>
                    <a:pt x="5" y="3"/>
                  </a:cubicBezTo>
                  <a:cubicBezTo>
                    <a:pt x="0" y="6"/>
                    <a:pt x="0" y="10"/>
                    <a:pt x="5" y="13"/>
                  </a:cubicBezTo>
                  <a:cubicBezTo>
                    <a:pt x="10" y="16"/>
                    <a:pt x="18" y="16"/>
                    <a:pt x="23" y="13"/>
                  </a:cubicBezTo>
                  <a:cubicBezTo>
                    <a:pt x="28" y="10"/>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33" name="Google Shape;933;p5"/>
            <p:cNvSpPr/>
            <p:nvPr/>
          </p:nvSpPr>
          <p:spPr>
            <a:xfrm>
              <a:off x="3644950" y="2599557"/>
              <a:ext cx="93741" cy="98002"/>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34" name="Google Shape;934;p5"/>
            <p:cNvSpPr/>
            <p:nvPr/>
          </p:nvSpPr>
          <p:spPr>
            <a:xfrm>
              <a:off x="3644950" y="2606659"/>
              <a:ext cx="83799" cy="90901"/>
            </a:xfrm>
            <a:custGeom>
              <a:rect b="b" l="l" r="r" t="t"/>
              <a:pathLst>
                <a:path extrusionOk="0" h="27" w="25">
                  <a:moveTo>
                    <a:pt x="8" y="0"/>
                  </a:moveTo>
                  <a:cubicBezTo>
                    <a:pt x="3" y="2"/>
                    <a:pt x="0" y="7"/>
                    <a:pt x="0" y="12"/>
                  </a:cubicBezTo>
                  <a:cubicBezTo>
                    <a:pt x="0" y="20"/>
                    <a:pt x="6" y="27"/>
                    <a:pt x="14" y="27"/>
                  </a:cubicBezTo>
                  <a:cubicBezTo>
                    <a:pt x="18" y="27"/>
                    <a:pt x="22" y="25"/>
                    <a:pt x="25" y="21"/>
                  </a:cubicBezTo>
                  <a:cubicBezTo>
                    <a:pt x="23" y="22"/>
                    <a:pt x="21" y="23"/>
                    <a:pt x="18" y="23"/>
                  </a:cubicBezTo>
                  <a:cubicBezTo>
                    <a:pt x="5" y="23"/>
                    <a:pt x="2" y="8"/>
                    <a:pt x="8"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35" name="Google Shape;935;p5"/>
            <p:cNvSpPr/>
            <p:nvPr/>
          </p:nvSpPr>
          <p:spPr>
            <a:xfrm>
              <a:off x="3035632" y="2011544"/>
              <a:ext cx="76697" cy="42610"/>
            </a:xfrm>
            <a:custGeom>
              <a:rect b="b" l="l" r="r" t="t"/>
              <a:pathLst>
                <a:path extrusionOk="0" h="30" w="54">
                  <a:moveTo>
                    <a:pt x="0" y="4"/>
                  </a:moveTo>
                  <a:lnTo>
                    <a:pt x="44" y="30"/>
                  </a:lnTo>
                  <a:lnTo>
                    <a:pt x="54" y="26"/>
                  </a:lnTo>
                  <a:lnTo>
                    <a:pt x="7" y="0"/>
                  </a:lnTo>
                  <a:lnTo>
                    <a:pt x="0" y="4"/>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36" name="Google Shape;936;p5"/>
            <p:cNvSpPr/>
            <p:nvPr/>
          </p:nvSpPr>
          <p:spPr>
            <a:xfrm>
              <a:off x="3041313" y="2031428"/>
              <a:ext cx="53972" cy="183222"/>
            </a:xfrm>
            <a:custGeom>
              <a:rect b="b" l="l" r="r" t="t"/>
              <a:pathLst>
                <a:path extrusionOk="0" h="129" w="38">
                  <a:moveTo>
                    <a:pt x="0" y="108"/>
                  </a:moveTo>
                  <a:lnTo>
                    <a:pt x="38" y="129"/>
                  </a:lnTo>
                  <a:lnTo>
                    <a:pt x="38" y="21"/>
                  </a:lnTo>
                  <a:lnTo>
                    <a:pt x="0" y="0"/>
                  </a:lnTo>
                  <a:lnTo>
                    <a:pt x="0" y="108"/>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37" name="Google Shape;937;p5"/>
            <p:cNvSpPr/>
            <p:nvPr/>
          </p:nvSpPr>
          <p:spPr>
            <a:xfrm>
              <a:off x="3048414" y="2044211"/>
              <a:ext cx="39769" cy="107944"/>
            </a:xfrm>
            <a:custGeom>
              <a:rect b="b" l="l" r="r" t="t"/>
              <a:pathLst>
                <a:path extrusionOk="0" h="76" w="28">
                  <a:moveTo>
                    <a:pt x="0" y="59"/>
                  </a:moveTo>
                  <a:lnTo>
                    <a:pt x="28" y="76"/>
                  </a:lnTo>
                  <a:lnTo>
                    <a:pt x="28" y="14"/>
                  </a:lnTo>
                  <a:lnTo>
                    <a:pt x="0" y="0"/>
                  </a:lnTo>
                  <a:lnTo>
                    <a:pt x="0" y="59"/>
                  </a:lnTo>
                  <a:close/>
                </a:path>
              </a:pathLst>
            </a:custGeom>
            <a:solidFill>
              <a:srgbClr val="F4F1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38" name="Google Shape;938;p5"/>
            <p:cNvSpPr/>
            <p:nvPr/>
          </p:nvSpPr>
          <p:spPr>
            <a:xfrm>
              <a:off x="3041313" y="2031428"/>
              <a:ext cx="4261" cy="156235"/>
            </a:xfrm>
            <a:custGeom>
              <a:rect b="b" l="l" r="r" t="t"/>
              <a:pathLst>
                <a:path extrusionOk="0" h="110" w="3">
                  <a:moveTo>
                    <a:pt x="0" y="110"/>
                  </a:moveTo>
                  <a:lnTo>
                    <a:pt x="0" y="110"/>
                  </a:lnTo>
                  <a:lnTo>
                    <a:pt x="3" y="108"/>
                  </a:lnTo>
                  <a:lnTo>
                    <a:pt x="3" y="0"/>
                  </a:lnTo>
                  <a:lnTo>
                    <a:pt x="0" y="0"/>
                  </a:lnTo>
                  <a:lnTo>
                    <a:pt x="0" y="110"/>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39" name="Google Shape;939;p5"/>
            <p:cNvSpPr/>
            <p:nvPr/>
          </p:nvSpPr>
          <p:spPr>
            <a:xfrm>
              <a:off x="3048414" y="2044211"/>
              <a:ext cx="2841" cy="83799"/>
            </a:xfrm>
            <a:prstGeom prst="rect">
              <a:avLst/>
            </a:pr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40" name="Google Shape;940;p5"/>
            <p:cNvSpPr/>
            <p:nvPr/>
          </p:nvSpPr>
          <p:spPr>
            <a:xfrm>
              <a:off x="3048414" y="2128010"/>
              <a:ext cx="39769" cy="24145"/>
            </a:xfrm>
            <a:custGeom>
              <a:rect b="b" l="l" r="r" t="t"/>
              <a:pathLst>
                <a:path extrusionOk="0" h="17" w="28">
                  <a:moveTo>
                    <a:pt x="0" y="0"/>
                  </a:moveTo>
                  <a:lnTo>
                    <a:pt x="28" y="17"/>
                  </a:lnTo>
                  <a:lnTo>
                    <a:pt x="28" y="14"/>
                  </a:lnTo>
                  <a:lnTo>
                    <a:pt x="2" y="0"/>
                  </a:lnTo>
                  <a:lnTo>
                    <a:pt x="0" y="0"/>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41" name="Google Shape;941;p5"/>
            <p:cNvSpPr/>
            <p:nvPr/>
          </p:nvSpPr>
          <p:spPr>
            <a:xfrm>
              <a:off x="3035632" y="2017225"/>
              <a:ext cx="62494" cy="204526"/>
            </a:xfrm>
            <a:custGeom>
              <a:rect b="b" l="l" r="r" t="t"/>
              <a:pathLst>
                <a:path extrusionOk="0" h="144" w="44">
                  <a:moveTo>
                    <a:pt x="0" y="118"/>
                  </a:moveTo>
                  <a:lnTo>
                    <a:pt x="4" y="120"/>
                  </a:lnTo>
                  <a:lnTo>
                    <a:pt x="4" y="120"/>
                  </a:lnTo>
                  <a:lnTo>
                    <a:pt x="4" y="14"/>
                  </a:lnTo>
                  <a:lnTo>
                    <a:pt x="4" y="10"/>
                  </a:lnTo>
                  <a:lnTo>
                    <a:pt x="40" y="29"/>
                  </a:lnTo>
                  <a:lnTo>
                    <a:pt x="40" y="36"/>
                  </a:lnTo>
                  <a:lnTo>
                    <a:pt x="40" y="139"/>
                  </a:lnTo>
                  <a:lnTo>
                    <a:pt x="40" y="142"/>
                  </a:lnTo>
                  <a:lnTo>
                    <a:pt x="44" y="144"/>
                  </a:lnTo>
                  <a:lnTo>
                    <a:pt x="44" y="26"/>
                  </a:lnTo>
                  <a:lnTo>
                    <a:pt x="0" y="0"/>
                  </a:lnTo>
                  <a:lnTo>
                    <a:pt x="0" y="118"/>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42" name="Google Shape;942;p5"/>
            <p:cNvSpPr/>
            <p:nvPr/>
          </p:nvSpPr>
          <p:spPr>
            <a:xfrm>
              <a:off x="3082502" y="2152156"/>
              <a:ext cx="5681" cy="12783"/>
            </a:xfrm>
            <a:custGeom>
              <a:rect b="b" l="l" r="r" t="t"/>
              <a:pathLst>
                <a:path extrusionOk="0" h="9" w="4">
                  <a:moveTo>
                    <a:pt x="4" y="4"/>
                  </a:moveTo>
                  <a:lnTo>
                    <a:pt x="4" y="2"/>
                  </a:lnTo>
                  <a:lnTo>
                    <a:pt x="4" y="2"/>
                  </a:lnTo>
                  <a:lnTo>
                    <a:pt x="4" y="2"/>
                  </a:lnTo>
                  <a:lnTo>
                    <a:pt x="4" y="2"/>
                  </a:lnTo>
                  <a:lnTo>
                    <a:pt x="4" y="2"/>
                  </a:lnTo>
                  <a:lnTo>
                    <a:pt x="2" y="0"/>
                  </a:lnTo>
                  <a:lnTo>
                    <a:pt x="2" y="0"/>
                  </a:lnTo>
                  <a:lnTo>
                    <a:pt x="2" y="0"/>
                  </a:lnTo>
                  <a:lnTo>
                    <a:pt x="2" y="0"/>
                  </a:lnTo>
                  <a:lnTo>
                    <a:pt x="2" y="0"/>
                  </a:lnTo>
                  <a:lnTo>
                    <a:pt x="0" y="2"/>
                  </a:lnTo>
                  <a:lnTo>
                    <a:pt x="0" y="2"/>
                  </a:lnTo>
                  <a:lnTo>
                    <a:pt x="0" y="2"/>
                  </a:lnTo>
                  <a:lnTo>
                    <a:pt x="0" y="2"/>
                  </a:lnTo>
                  <a:lnTo>
                    <a:pt x="0" y="2"/>
                  </a:lnTo>
                  <a:lnTo>
                    <a:pt x="0" y="2"/>
                  </a:lnTo>
                  <a:lnTo>
                    <a:pt x="2" y="2"/>
                  </a:lnTo>
                  <a:lnTo>
                    <a:pt x="2" y="4"/>
                  </a:lnTo>
                  <a:lnTo>
                    <a:pt x="2" y="4"/>
                  </a:lnTo>
                  <a:lnTo>
                    <a:pt x="2" y="4"/>
                  </a:lnTo>
                  <a:lnTo>
                    <a:pt x="2" y="4"/>
                  </a:lnTo>
                  <a:lnTo>
                    <a:pt x="0" y="4"/>
                  </a:lnTo>
                  <a:lnTo>
                    <a:pt x="2" y="7"/>
                  </a:lnTo>
                  <a:lnTo>
                    <a:pt x="2" y="7"/>
                  </a:lnTo>
                  <a:lnTo>
                    <a:pt x="2" y="9"/>
                  </a:lnTo>
                  <a:lnTo>
                    <a:pt x="2" y="9"/>
                  </a:lnTo>
                  <a:lnTo>
                    <a:pt x="4" y="7"/>
                  </a:lnTo>
                  <a:lnTo>
                    <a:pt x="4" y="7"/>
                  </a:lnTo>
                  <a:lnTo>
                    <a:pt x="4" y="7"/>
                  </a:lnTo>
                  <a:lnTo>
                    <a:pt x="4" y="4"/>
                  </a:lnTo>
                  <a:lnTo>
                    <a:pt x="4" y="4"/>
                  </a:lnTo>
                  <a:lnTo>
                    <a:pt x="4" y="4"/>
                  </a:lnTo>
                  <a:lnTo>
                    <a:pt x="4" y="4"/>
                  </a:lnTo>
                  <a:close/>
                </a:path>
              </a:pathLst>
            </a:custGeom>
            <a:solidFill>
              <a:srgbClr val="D8A9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43" name="Google Shape;943;p5"/>
            <p:cNvSpPr/>
            <p:nvPr/>
          </p:nvSpPr>
          <p:spPr>
            <a:xfrm>
              <a:off x="3078241" y="2154996"/>
              <a:ext cx="7102" cy="9942"/>
            </a:xfrm>
            <a:custGeom>
              <a:rect b="b" l="l" r="r" t="t"/>
              <a:pathLst>
                <a:path extrusionOk="0" h="3" w="2">
                  <a:moveTo>
                    <a:pt x="0" y="1"/>
                  </a:moveTo>
                  <a:cubicBezTo>
                    <a:pt x="0" y="2"/>
                    <a:pt x="1" y="2"/>
                    <a:pt x="1" y="3"/>
                  </a:cubicBezTo>
                  <a:cubicBezTo>
                    <a:pt x="2" y="3"/>
                    <a:pt x="2" y="3"/>
                    <a:pt x="2" y="2"/>
                  </a:cubicBezTo>
                  <a:cubicBezTo>
                    <a:pt x="2" y="1"/>
                    <a:pt x="2" y="0"/>
                    <a:pt x="1" y="0"/>
                  </a:cubicBezTo>
                  <a:cubicBezTo>
                    <a:pt x="1" y="0"/>
                    <a:pt x="0" y="0"/>
                    <a:pt x="0" y="1"/>
                  </a:cubicBezTo>
                  <a:close/>
                </a:path>
              </a:pathLst>
            </a:custGeom>
            <a:solidFill>
              <a:srgbClr val="F7BF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44" name="Google Shape;944;p5"/>
            <p:cNvSpPr/>
            <p:nvPr/>
          </p:nvSpPr>
          <p:spPr>
            <a:xfrm>
              <a:off x="3098126" y="2048472"/>
              <a:ext cx="11363" cy="173279"/>
            </a:xfrm>
            <a:custGeom>
              <a:rect b="b" l="l" r="r" t="t"/>
              <a:pathLst>
                <a:path extrusionOk="0" h="122" w="8">
                  <a:moveTo>
                    <a:pt x="0" y="21"/>
                  </a:moveTo>
                  <a:lnTo>
                    <a:pt x="0" y="103"/>
                  </a:lnTo>
                  <a:lnTo>
                    <a:pt x="0" y="122"/>
                  </a:lnTo>
                  <a:lnTo>
                    <a:pt x="8" y="117"/>
                  </a:lnTo>
                  <a:lnTo>
                    <a:pt x="8" y="0"/>
                  </a:lnTo>
                  <a:lnTo>
                    <a:pt x="0" y="4"/>
                  </a:lnTo>
                  <a:lnTo>
                    <a:pt x="0" y="21"/>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45" name="Google Shape;945;p5"/>
            <p:cNvSpPr/>
            <p:nvPr/>
          </p:nvSpPr>
          <p:spPr>
            <a:xfrm>
              <a:off x="3102387" y="2048472"/>
              <a:ext cx="76697" cy="45450"/>
            </a:xfrm>
            <a:custGeom>
              <a:rect b="b" l="l" r="r" t="t"/>
              <a:pathLst>
                <a:path extrusionOk="0" h="32" w="54">
                  <a:moveTo>
                    <a:pt x="0" y="4"/>
                  </a:moveTo>
                  <a:lnTo>
                    <a:pt x="45" y="32"/>
                  </a:lnTo>
                  <a:lnTo>
                    <a:pt x="54" y="28"/>
                  </a:lnTo>
                  <a:lnTo>
                    <a:pt x="7" y="0"/>
                  </a:lnTo>
                  <a:lnTo>
                    <a:pt x="0" y="4"/>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46" name="Google Shape;946;p5"/>
            <p:cNvSpPr/>
            <p:nvPr/>
          </p:nvSpPr>
          <p:spPr>
            <a:xfrm>
              <a:off x="3109488" y="2068357"/>
              <a:ext cx="52552" cy="183222"/>
            </a:xfrm>
            <a:custGeom>
              <a:rect b="b" l="l" r="r" t="t"/>
              <a:pathLst>
                <a:path extrusionOk="0" h="129" w="37">
                  <a:moveTo>
                    <a:pt x="0" y="108"/>
                  </a:moveTo>
                  <a:lnTo>
                    <a:pt x="37" y="129"/>
                  </a:lnTo>
                  <a:lnTo>
                    <a:pt x="37" y="21"/>
                  </a:lnTo>
                  <a:lnTo>
                    <a:pt x="0" y="0"/>
                  </a:lnTo>
                  <a:lnTo>
                    <a:pt x="0" y="108"/>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47" name="Google Shape;947;p5"/>
            <p:cNvSpPr/>
            <p:nvPr/>
          </p:nvSpPr>
          <p:spPr>
            <a:xfrm>
              <a:off x="3115170" y="2081139"/>
              <a:ext cx="41189" cy="110785"/>
            </a:xfrm>
            <a:custGeom>
              <a:rect b="b" l="l" r="r" t="t"/>
              <a:pathLst>
                <a:path extrusionOk="0" h="78" w="29">
                  <a:moveTo>
                    <a:pt x="0" y="61"/>
                  </a:moveTo>
                  <a:lnTo>
                    <a:pt x="29" y="78"/>
                  </a:lnTo>
                  <a:lnTo>
                    <a:pt x="29" y="17"/>
                  </a:lnTo>
                  <a:lnTo>
                    <a:pt x="0" y="0"/>
                  </a:lnTo>
                  <a:lnTo>
                    <a:pt x="0" y="61"/>
                  </a:lnTo>
                  <a:close/>
                </a:path>
              </a:pathLst>
            </a:custGeom>
            <a:solidFill>
              <a:srgbClr val="F4F1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48" name="Google Shape;948;p5"/>
            <p:cNvSpPr/>
            <p:nvPr/>
          </p:nvSpPr>
          <p:spPr>
            <a:xfrm>
              <a:off x="3109488" y="2068357"/>
              <a:ext cx="2841" cy="160496"/>
            </a:xfrm>
            <a:custGeom>
              <a:rect b="b" l="l" r="r" t="t"/>
              <a:pathLst>
                <a:path extrusionOk="0" h="113" w="2">
                  <a:moveTo>
                    <a:pt x="0" y="110"/>
                  </a:moveTo>
                  <a:lnTo>
                    <a:pt x="0" y="113"/>
                  </a:lnTo>
                  <a:lnTo>
                    <a:pt x="2" y="110"/>
                  </a:lnTo>
                  <a:lnTo>
                    <a:pt x="2" y="2"/>
                  </a:lnTo>
                  <a:lnTo>
                    <a:pt x="0" y="0"/>
                  </a:lnTo>
                  <a:lnTo>
                    <a:pt x="0" y="110"/>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49" name="Google Shape;949;p5"/>
            <p:cNvSpPr/>
            <p:nvPr/>
          </p:nvSpPr>
          <p:spPr>
            <a:xfrm>
              <a:off x="3115170" y="2081139"/>
              <a:ext cx="4261" cy="86640"/>
            </a:xfrm>
            <a:custGeom>
              <a:rect b="b" l="l" r="r" t="t"/>
              <a:pathLst>
                <a:path extrusionOk="0" h="61" w="3">
                  <a:moveTo>
                    <a:pt x="0" y="61"/>
                  </a:moveTo>
                  <a:lnTo>
                    <a:pt x="3" y="59"/>
                  </a:lnTo>
                  <a:lnTo>
                    <a:pt x="3" y="2"/>
                  </a:lnTo>
                  <a:lnTo>
                    <a:pt x="0" y="0"/>
                  </a:lnTo>
                  <a:lnTo>
                    <a:pt x="0" y="61"/>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50" name="Google Shape;950;p5"/>
            <p:cNvSpPr/>
            <p:nvPr/>
          </p:nvSpPr>
          <p:spPr>
            <a:xfrm>
              <a:off x="3115170" y="2164938"/>
              <a:ext cx="41189" cy="26986"/>
            </a:xfrm>
            <a:custGeom>
              <a:rect b="b" l="l" r="r" t="t"/>
              <a:pathLst>
                <a:path extrusionOk="0" h="19" w="29">
                  <a:moveTo>
                    <a:pt x="0" y="2"/>
                  </a:moveTo>
                  <a:lnTo>
                    <a:pt x="29" y="19"/>
                  </a:lnTo>
                  <a:lnTo>
                    <a:pt x="29" y="16"/>
                  </a:lnTo>
                  <a:lnTo>
                    <a:pt x="3" y="0"/>
                  </a:lnTo>
                  <a:lnTo>
                    <a:pt x="0" y="2"/>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51" name="Google Shape;951;p5"/>
            <p:cNvSpPr/>
            <p:nvPr/>
          </p:nvSpPr>
          <p:spPr>
            <a:xfrm>
              <a:off x="3102387" y="2054153"/>
              <a:ext cx="63915" cy="204526"/>
            </a:xfrm>
            <a:custGeom>
              <a:rect b="b" l="l" r="r" t="t"/>
              <a:pathLst>
                <a:path extrusionOk="0" h="144" w="45">
                  <a:moveTo>
                    <a:pt x="0" y="118"/>
                  </a:moveTo>
                  <a:lnTo>
                    <a:pt x="5" y="123"/>
                  </a:lnTo>
                  <a:lnTo>
                    <a:pt x="5" y="120"/>
                  </a:lnTo>
                  <a:lnTo>
                    <a:pt x="5" y="17"/>
                  </a:lnTo>
                  <a:lnTo>
                    <a:pt x="5" y="10"/>
                  </a:lnTo>
                  <a:lnTo>
                    <a:pt x="40" y="31"/>
                  </a:lnTo>
                  <a:lnTo>
                    <a:pt x="40" y="36"/>
                  </a:lnTo>
                  <a:lnTo>
                    <a:pt x="40" y="142"/>
                  </a:lnTo>
                  <a:lnTo>
                    <a:pt x="40" y="142"/>
                  </a:lnTo>
                  <a:lnTo>
                    <a:pt x="45" y="144"/>
                  </a:lnTo>
                  <a:lnTo>
                    <a:pt x="45" y="28"/>
                  </a:lnTo>
                  <a:lnTo>
                    <a:pt x="0" y="0"/>
                  </a:lnTo>
                  <a:lnTo>
                    <a:pt x="0" y="118"/>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52" name="Google Shape;952;p5"/>
            <p:cNvSpPr/>
            <p:nvPr/>
          </p:nvSpPr>
          <p:spPr>
            <a:xfrm>
              <a:off x="3112329" y="2174881"/>
              <a:ext cx="9942" cy="9942"/>
            </a:xfrm>
            <a:custGeom>
              <a:rect b="b" l="l" r="r" t="t"/>
              <a:pathLst>
                <a:path extrusionOk="0" h="7" w="7">
                  <a:moveTo>
                    <a:pt x="7" y="2"/>
                  </a:moveTo>
                  <a:lnTo>
                    <a:pt x="7" y="2"/>
                  </a:lnTo>
                  <a:lnTo>
                    <a:pt x="7" y="2"/>
                  </a:lnTo>
                  <a:lnTo>
                    <a:pt x="7" y="0"/>
                  </a:lnTo>
                  <a:lnTo>
                    <a:pt x="5" y="0"/>
                  </a:lnTo>
                  <a:lnTo>
                    <a:pt x="5" y="0"/>
                  </a:lnTo>
                  <a:lnTo>
                    <a:pt x="5" y="0"/>
                  </a:lnTo>
                  <a:lnTo>
                    <a:pt x="5" y="0"/>
                  </a:lnTo>
                  <a:lnTo>
                    <a:pt x="5" y="0"/>
                  </a:lnTo>
                  <a:lnTo>
                    <a:pt x="2" y="0"/>
                  </a:lnTo>
                  <a:lnTo>
                    <a:pt x="2" y="0"/>
                  </a:lnTo>
                  <a:lnTo>
                    <a:pt x="0" y="2"/>
                  </a:lnTo>
                  <a:lnTo>
                    <a:pt x="0" y="2"/>
                  </a:lnTo>
                  <a:lnTo>
                    <a:pt x="0" y="2"/>
                  </a:lnTo>
                  <a:lnTo>
                    <a:pt x="2" y="2"/>
                  </a:lnTo>
                  <a:lnTo>
                    <a:pt x="2" y="2"/>
                  </a:lnTo>
                  <a:lnTo>
                    <a:pt x="2" y="2"/>
                  </a:lnTo>
                  <a:lnTo>
                    <a:pt x="2" y="2"/>
                  </a:lnTo>
                  <a:lnTo>
                    <a:pt x="2" y="2"/>
                  </a:lnTo>
                  <a:lnTo>
                    <a:pt x="2" y="2"/>
                  </a:lnTo>
                  <a:lnTo>
                    <a:pt x="5" y="5"/>
                  </a:lnTo>
                  <a:lnTo>
                    <a:pt x="5" y="5"/>
                  </a:lnTo>
                  <a:lnTo>
                    <a:pt x="0" y="5"/>
                  </a:lnTo>
                  <a:lnTo>
                    <a:pt x="5" y="7"/>
                  </a:lnTo>
                  <a:lnTo>
                    <a:pt x="5" y="7"/>
                  </a:lnTo>
                  <a:lnTo>
                    <a:pt x="5" y="7"/>
                  </a:lnTo>
                  <a:lnTo>
                    <a:pt x="2" y="7"/>
                  </a:lnTo>
                  <a:lnTo>
                    <a:pt x="7" y="5"/>
                  </a:lnTo>
                  <a:lnTo>
                    <a:pt x="7" y="5"/>
                  </a:lnTo>
                  <a:lnTo>
                    <a:pt x="7" y="5"/>
                  </a:lnTo>
                  <a:lnTo>
                    <a:pt x="7" y="5"/>
                  </a:lnTo>
                  <a:lnTo>
                    <a:pt x="7" y="5"/>
                  </a:lnTo>
                  <a:lnTo>
                    <a:pt x="7" y="2"/>
                  </a:lnTo>
                  <a:lnTo>
                    <a:pt x="7" y="2"/>
                  </a:lnTo>
                  <a:close/>
                </a:path>
              </a:pathLst>
            </a:custGeom>
            <a:solidFill>
              <a:srgbClr val="D8A9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53" name="Google Shape;953;p5"/>
            <p:cNvSpPr/>
            <p:nvPr/>
          </p:nvSpPr>
          <p:spPr>
            <a:xfrm>
              <a:off x="3112329" y="2174881"/>
              <a:ext cx="7102" cy="9942"/>
            </a:xfrm>
            <a:custGeom>
              <a:rect b="b" l="l" r="r" t="t"/>
              <a:pathLst>
                <a:path extrusionOk="0" h="3" w="2">
                  <a:moveTo>
                    <a:pt x="0" y="1"/>
                  </a:moveTo>
                  <a:cubicBezTo>
                    <a:pt x="0" y="2"/>
                    <a:pt x="0" y="3"/>
                    <a:pt x="1" y="3"/>
                  </a:cubicBezTo>
                  <a:cubicBezTo>
                    <a:pt x="1" y="3"/>
                    <a:pt x="2" y="3"/>
                    <a:pt x="2" y="2"/>
                  </a:cubicBezTo>
                  <a:cubicBezTo>
                    <a:pt x="2" y="2"/>
                    <a:pt x="1" y="1"/>
                    <a:pt x="1" y="1"/>
                  </a:cubicBezTo>
                  <a:cubicBezTo>
                    <a:pt x="0" y="0"/>
                    <a:pt x="0" y="1"/>
                    <a:pt x="0" y="1"/>
                  </a:cubicBezTo>
                  <a:close/>
                </a:path>
              </a:pathLst>
            </a:custGeom>
            <a:solidFill>
              <a:srgbClr val="F7BF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54" name="Google Shape;954;p5"/>
            <p:cNvSpPr/>
            <p:nvPr/>
          </p:nvSpPr>
          <p:spPr>
            <a:xfrm>
              <a:off x="3166301" y="2088241"/>
              <a:ext cx="9942" cy="170439"/>
            </a:xfrm>
            <a:custGeom>
              <a:rect b="b" l="l" r="r" t="t"/>
              <a:pathLst>
                <a:path extrusionOk="0" h="120" w="7">
                  <a:moveTo>
                    <a:pt x="0" y="21"/>
                  </a:moveTo>
                  <a:lnTo>
                    <a:pt x="0" y="103"/>
                  </a:lnTo>
                  <a:lnTo>
                    <a:pt x="0" y="120"/>
                  </a:lnTo>
                  <a:lnTo>
                    <a:pt x="7" y="115"/>
                  </a:lnTo>
                  <a:lnTo>
                    <a:pt x="7" y="0"/>
                  </a:lnTo>
                  <a:lnTo>
                    <a:pt x="0" y="4"/>
                  </a:lnTo>
                  <a:lnTo>
                    <a:pt x="0" y="21"/>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55" name="Google Shape;955;p5"/>
            <p:cNvSpPr/>
            <p:nvPr/>
          </p:nvSpPr>
          <p:spPr>
            <a:xfrm>
              <a:off x="3437583" y="2241636"/>
              <a:ext cx="76697" cy="44030"/>
            </a:xfrm>
            <a:custGeom>
              <a:rect b="b" l="l" r="r" t="t"/>
              <a:pathLst>
                <a:path extrusionOk="0" h="31" w="54">
                  <a:moveTo>
                    <a:pt x="0" y="5"/>
                  </a:moveTo>
                  <a:lnTo>
                    <a:pt x="44" y="31"/>
                  </a:lnTo>
                  <a:lnTo>
                    <a:pt x="54" y="26"/>
                  </a:lnTo>
                  <a:lnTo>
                    <a:pt x="7" y="0"/>
                  </a:lnTo>
                  <a:lnTo>
                    <a:pt x="0" y="5"/>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56" name="Google Shape;956;p5"/>
            <p:cNvSpPr/>
            <p:nvPr/>
          </p:nvSpPr>
          <p:spPr>
            <a:xfrm>
              <a:off x="3443264" y="2261520"/>
              <a:ext cx="53972" cy="184642"/>
            </a:xfrm>
            <a:custGeom>
              <a:rect b="b" l="l" r="r" t="t"/>
              <a:pathLst>
                <a:path extrusionOk="0" h="130" w="38">
                  <a:moveTo>
                    <a:pt x="0" y="109"/>
                  </a:moveTo>
                  <a:lnTo>
                    <a:pt x="38" y="130"/>
                  </a:lnTo>
                  <a:lnTo>
                    <a:pt x="38" y="22"/>
                  </a:lnTo>
                  <a:lnTo>
                    <a:pt x="0" y="0"/>
                  </a:lnTo>
                  <a:lnTo>
                    <a:pt x="0" y="109"/>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57" name="Google Shape;957;p5"/>
            <p:cNvSpPr/>
            <p:nvPr/>
          </p:nvSpPr>
          <p:spPr>
            <a:xfrm>
              <a:off x="3450366" y="2275724"/>
              <a:ext cx="39769" cy="106524"/>
            </a:xfrm>
            <a:custGeom>
              <a:rect b="b" l="l" r="r" t="t"/>
              <a:pathLst>
                <a:path extrusionOk="0" h="75" w="28">
                  <a:moveTo>
                    <a:pt x="0" y="59"/>
                  </a:moveTo>
                  <a:lnTo>
                    <a:pt x="28" y="75"/>
                  </a:lnTo>
                  <a:lnTo>
                    <a:pt x="28" y="14"/>
                  </a:lnTo>
                  <a:lnTo>
                    <a:pt x="0" y="0"/>
                  </a:lnTo>
                  <a:lnTo>
                    <a:pt x="0" y="59"/>
                  </a:lnTo>
                  <a:close/>
                </a:path>
              </a:pathLst>
            </a:custGeom>
            <a:solidFill>
              <a:srgbClr val="F4F1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58" name="Google Shape;958;p5"/>
            <p:cNvSpPr/>
            <p:nvPr/>
          </p:nvSpPr>
          <p:spPr>
            <a:xfrm>
              <a:off x="3443264" y="2261520"/>
              <a:ext cx="4261" cy="157656"/>
            </a:xfrm>
            <a:custGeom>
              <a:rect b="b" l="l" r="r" t="t"/>
              <a:pathLst>
                <a:path extrusionOk="0" h="111" w="3">
                  <a:moveTo>
                    <a:pt x="0" y="111"/>
                  </a:moveTo>
                  <a:lnTo>
                    <a:pt x="0" y="111"/>
                  </a:lnTo>
                  <a:lnTo>
                    <a:pt x="3" y="109"/>
                  </a:lnTo>
                  <a:lnTo>
                    <a:pt x="3" y="0"/>
                  </a:lnTo>
                  <a:lnTo>
                    <a:pt x="0" y="0"/>
                  </a:lnTo>
                  <a:lnTo>
                    <a:pt x="0" y="111"/>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59" name="Google Shape;959;p5"/>
            <p:cNvSpPr/>
            <p:nvPr/>
          </p:nvSpPr>
          <p:spPr>
            <a:xfrm>
              <a:off x="3450366" y="2275724"/>
              <a:ext cx="2841" cy="83799"/>
            </a:xfrm>
            <a:prstGeom prst="rect">
              <a:avLst/>
            </a:pr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60" name="Google Shape;960;p5"/>
            <p:cNvSpPr/>
            <p:nvPr/>
          </p:nvSpPr>
          <p:spPr>
            <a:xfrm>
              <a:off x="3450366" y="2359523"/>
              <a:ext cx="39769" cy="22725"/>
            </a:xfrm>
            <a:custGeom>
              <a:rect b="b" l="l" r="r" t="t"/>
              <a:pathLst>
                <a:path extrusionOk="0" h="16" w="28">
                  <a:moveTo>
                    <a:pt x="0" y="0"/>
                  </a:moveTo>
                  <a:lnTo>
                    <a:pt x="28" y="16"/>
                  </a:lnTo>
                  <a:lnTo>
                    <a:pt x="28" y="14"/>
                  </a:lnTo>
                  <a:lnTo>
                    <a:pt x="2" y="0"/>
                  </a:lnTo>
                  <a:lnTo>
                    <a:pt x="0" y="0"/>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61" name="Google Shape;961;p5"/>
            <p:cNvSpPr/>
            <p:nvPr/>
          </p:nvSpPr>
          <p:spPr>
            <a:xfrm>
              <a:off x="3437583" y="2248737"/>
              <a:ext cx="62494" cy="204526"/>
            </a:xfrm>
            <a:custGeom>
              <a:rect b="b" l="l" r="r" t="t"/>
              <a:pathLst>
                <a:path extrusionOk="0" h="144" w="44">
                  <a:moveTo>
                    <a:pt x="0" y="118"/>
                  </a:moveTo>
                  <a:lnTo>
                    <a:pt x="4" y="120"/>
                  </a:lnTo>
                  <a:lnTo>
                    <a:pt x="4" y="120"/>
                  </a:lnTo>
                  <a:lnTo>
                    <a:pt x="4" y="14"/>
                  </a:lnTo>
                  <a:lnTo>
                    <a:pt x="4" y="9"/>
                  </a:lnTo>
                  <a:lnTo>
                    <a:pt x="40" y="28"/>
                  </a:lnTo>
                  <a:lnTo>
                    <a:pt x="40" y="35"/>
                  </a:lnTo>
                  <a:lnTo>
                    <a:pt x="40" y="139"/>
                  </a:lnTo>
                  <a:lnTo>
                    <a:pt x="40" y="141"/>
                  </a:lnTo>
                  <a:lnTo>
                    <a:pt x="44" y="144"/>
                  </a:lnTo>
                  <a:lnTo>
                    <a:pt x="44" y="26"/>
                  </a:lnTo>
                  <a:lnTo>
                    <a:pt x="0" y="0"/>
                  </a:lnTo>
                  <a:lnTo>
                    <a:pt x="0" y="118"/>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62" name="Google Shape;962;p5"/>
            <p:cNvSpPr/>
            <p:nvPr/>
          </p:nvSpPr>
          <p:spPr>
            <a:xfrm>
              <a:off x="3484454" y="2382248"/>
              <a:ext cx="5681" cy="14203"/>
            </a:xfrm>
            <a:custGeom>
              <a:rect b="b" l="l" r="r" t="t"/>
              <a:pathLst>
                <a:path extrusionOk="0" h="10" w="4">
                  <a:moveTo>
                    <a:pt x="4" y="5"/>
                  </a:moveTo>
                  <a:lnTo>
                    <a:pt x="4" y="3"/>
                  </a:lnTo>
                  <a:lnTo>
                    <a:pt x="4" y="3"/>
                  </a:lnTo>
                  <a:lnTo>
                    <a:pt x="4" y="3"/>
                  </a:lnTo>
                  <a:lnTo>
                    <a:pt x="4" y="3"/>
                  </a:lnTo>
                  <a:lnTo>
                    <a:pt x="4" y="3"/>
                  </a:lnTo>
                  <a:lnTo>
                    <a:pt x="2" y="0"/>
                  </a:lnTo>
                  <a:lnTo>
                    <a:pt x="2" y="0"/>
                  </a:lnTo>
                  <a:lnTo>
                    <a:pt x="2" y="0"/>
                  </a:lnTo>
                  <a:lnTo>
                    <a:pt x="2" y="0"/>
                  </a:lnTo>
                  <a:lnTo>
                    <a:pt x="2" y="0"/>
                  </a:lnTo>
                  <a:lnTo>
                    <a:pt x="0" y="3"/>
                  </a:lnTo>
                  <a:lnTo>
                    <a:pt x="0" y="3"/>
                  </a:lnTo>
                  <a:lnTo>
                    <a:pt x="0" y="3"/>
                  </a:lnTo>
                  <a:lnTo>
                    <a:pt x="0" y="3"/>
                  </a:lnTo>
                  <a:lnTo>
                    <a:pt x="0" y="3"/>
                  </a:lnTo>
                  <a:lnTo>
                    <a:pt x="0" y="3"/>
                  </a:lnTo>
                  <a:lnTo>
                    <a:pt x="2" y="3"/>
                  </a:lnTo>
                  <a:lnTo>
                    <a:pt x="2" y="5"/>
                  </a:lnTo>
                  <a:lnTo>
                    <a:pt x="2" y="5"/>
                  </a:lnTo>
                  <a:lnTo>
                    <a:pt x="2" y="5"/>
                  </a:lnTo>
                  <a:lnTo>
                    <a:pt x="2" y="5"/>
                  </a:lnTo>
                  <a:lnTo>
                    <a:pt x="0" y="5"/>
                  </a:lnTo>
                  <a:lnTo>
                    <a:pt x="2" y="7"/>
                  </a:lnTo>
                  <a:lnTo>
                    <a:pt x="2" y="7"/>
                  </a:lnTo>
                  <a:lnTo>
                    <a:pt x="2" y="7"/>
                  </a:lnTo>
                  <a:lnTo>
                    <a:pt x="2" y="10"/>
                  </a:lnTo>
                  <a:lnTo>
                    <a:pt x="4" y="7"/>
                  </a:lnTo>
                  <a:lnTo>
                    <a:pt x="4" y="7"/>
                  </a:lnTo>
                  <a:lnTo>
                    <a:pt x="4" y="7"/>
                  </a:lnTo>
                  <a:lnTo>
                    <a:pt x="4" y="5"/>
                  </a:lnTo>
                  <a:lnTo>
                    <a:pt x="4" y="5"/>
                  </a:lnTo>
                  <a:lnTo>
                    <a:pt x="4" y="5"/>
                  </a:lnTo>
                  <a:lnTo>
                    <a:pt x="4" y="5"/>
                  </a:lnTo>
                  <a:close/>
                </a:path>
              </a:pathLst>
            </a:custGeom>
            <a:solidFill>
              <a:srgbClr val="D8A9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63" name="Google Shape;963;p5"/>
            <p:cNvSpPr/>
            <p:nvPr/>
          </p:nvSpPr>
          <p:spPr>
            <a:xfrm>
              <a:off x="3480193" y="2386509"/>
              <a:ext cx="7102" cy="9942"/>
            </a:xfrm>
            <a:custGeom>
              <a:rect b="b" l="l" r="r" t="t"/>
              <a:pathLst>
                <a:path extrusionOk="0" h="3" w="2">
                  <a:moveTo>
                    <a:pt x="0" y="1"/>
                  </a:moveTo>
                  <a:cubicBezTo>
                    <a:pt x="0" y="2"/>
                    <a:pt x="1" y="2"/>
                    <a:pt x="1" y="3"/>
                  </a:cubicBezTo>
                  <a:cubicBezTo>
                    <a:pt x="2" y="3"/>
                    <a:pt x="2" y="3"/>
                    <a:pt x="2" y="2"/>
                  </a:cubicBezTo>
                  <a:cubicBezTo>
                    <a:pt x="2" y="1"/>
                    <a:pt x="2" y="0"/>
                    <a:pt x="1" y="0"/>
                  </a:cubicBezTo>
                  <a:cubicBezTo>
                    <a:pt x="1" y="0"/>
                    <a:pt x="0" y="0"/>
                    <a:pt x="0" y="1"/>
                  </a:cubicBezTo>
                  <a:close/>
                </a:path>
              </a:pathLst>
            </a:custGeom>
            <a:solidFill>
              <a:srgbClr val="F7BF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64" name="Google Shape;964;p5"/>
            <p:cNvSpPr/>
            <p:nvPr/>
          </p:nvSpPr>
          <p:spPr>
            <a:xfrm>
              <a:off x="3500077" y="2278564"/>
              <a:ext cx="9942" cy="174700"/>
            </a:xfrm>
            <a:custGeom>
              <a:rect b="b" l="l" r="r" t="t"/>
              <a:pathLst>
                <a:path extrusionOk="0" h="123" w="7">
                  <a:moveTo>
                    <a:pt x="0" y="21"/>
                  </a:moveTo>
                  <a:lnTo>
                    <a:pt x="0" y="104"/>
                  </a:lnTo>
                  <a:lnTo>
                    <a:pt x="0" y="123"/>
                  </a:lnTo>
                  <a:lnTo>
                    <a:pt x="7" y="118"/>
                  </a:lnTo>
                  <a:lnTo>
                    <a:pt x="7" y="0"/>
                  </a:lnTo>
                  <a:lnTo>
                    <a:pt x="0" y="5"/>
                  </a:lnTo>
                  <a:lnTo>
                    <a:pt x="0" y="21"/>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65" name="Google Shape;965;p5"/>
            <p:cNvSpPr/>
            <p:nvPr/>
          </p:nvSpPr>
          <p:spPr>
            <a:xfrm>
              <a:off x="3504338" y="2278564"/>
              <a:ext cx="76697" cy="46871"/>
            </a:xfrm>
            <a:custGeom>
              <a:rect b="b" l="l" r="r" t="t"/>
              <a:pathLst>
                <a:path extrusionOk="0" h="33" w="54">
                  <a:moveTo>
                    <a:pt x="0" y="5"/>
                  </a:moveTo>
                  <a:lnTo>
                    <a:pt x="45" y="33"/>
                  </a:lnTo>
                  <a:lnTo>
                    <a:pt x="54" y="28"/>
                  </a:lnTo>
                  <a:lnTo>
                    <a:pt x="7" y="0"/>
                  </a:lnTo>
                  <a:lnTo>
                    <a:pt x="0" y="5"/>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66" name="Google Shape;966;p5"/>
            <p:cNvSpPr/>
            <p:nvPr/>
          </p:nvSpPr>
          <p:spPr>
            <a:xfrm>
              <a:off x="3510019" y="2298449"/>
              <a:ext cx="53972" cy="184642"/>
            </a:xfrm>
            <a:custGeom>
              <a:rect b="b" l="l" r="r" t="t"/>
              <a:pathLst>
                <a:path extrusionOk="0" h="130" w="38">
                  <a:moveTo>
                    <a:pt x="0" y="109"/>
                  </a:moveTo>
                  <a:lnTo>
                    <a:pt x="38" y="130"/>
                  </a:lnTo>
                  <a:lnTo>
                    <a:pt x="38" y="21"/>
                  </a:lnTo>
                  <a:lnTo>
                    <a:pt x="0" y="0"/>
                  </a:lnTo>
                  <a:lnTo>
                    <a:pt x="0" y="109"/>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67" name="Google Shape;967;p5"/>
            <p:cNvSpPr/>
            <p:nvPr/>
          </p:nvSpPr>
          <p:spPr>
            <a:xfrm>
              <a:off x="3517121" y="2312652"/>
              <a:ext cx="41189" cy="109365"/>
            </a:xfrm>
            <a:custGeom>
              <a:rect b="b" l="l" r="r" t="t"/>
              <a:pathLst>
                <a:path extrusionOk="0" h="77" w="29">
                  <a:moveTo>
                    <a:pt x="0" y="61"/>
                  </a:moveTo>
                  <a:lnTo>
                    <a:pt x="29" y="77"/>
                  </a:lnTo>
                  <a:lnTo>
                    <a:pt x="29" y="16"/>
                  </a:lnTo>
                  <a:lnTo>
                    <a:pt x="0" y="0"/>
                  </a:lnTo>
                  <a:lnTo>
                    <a:pt x="0" y="61"/>
                  </a:lnTo>
                  <a:close/>
                </a:path>
              </a:pathLst>
            </a:custGeom>
            <a:solidFill>
              <a:srgbClr val="F4F1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68" name="Google Shape;968;p5"/>
            <p:cNvSpPr/>
            <p:nvPr/>
          </p:nvSpPr>
          <p:spPr>
            <a:xfrm>
              <a:off x="3510019" y="2298449"/>
              <a:ext cx="4261" cy="157656"/>
            </a:xfrm>
            <a:custGeom>
              <a:rect b="b" l="l" r="r" t="t"/>
              <a:pathLst>
                <a:path extrusionOk="0" h="111" w="3">
                  <a:moveTo>
                    <a:pt x="0" y="111"/>
                  </a:moveTo>
                  <a:lnTo>
                    <a:pt x="0" y="111"/>
                  </a:lnTo>
                  <a:lnTo>
                    <a:pt x="3" y="111"/>
                  </a:lnTo>
                  <a:lnTo>
                    <a:pt x="3" y="3"/>
                  </a:lnTo>
                  <a:lnTo>
                    <a:pt x="0" y="0"/>
                  </a:lnTo>
                  <a:lnTo>
                    <a:pt x="0" y="111"/>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69" name="Google Shape;969;p5"/>
            <p:cNvSpPr/>
            <p:nvPr/>
          </p:nvSpPr>
          <p:spPr>
            <a:xfrm>
              <a:off x="3517121" y="2312652"/>
              <a:ext cx="4261" cy="86640"/>
            </a:xfrm>
            <a:custGeom>
              <a:rect b="b" l="l" r="r" t="t"/>
              <a:pathLst>
                <a:path extrusionOk="0" h="61" w="3">
                  <a:moveTo>
                    <a:pt x="0" y="61"/>
                  </a:moveTo>
                  <a:lnTo>
                    <a:pt x="3" y="59"/>
                  </a:lnTo>
                  <a:lnTo>
                    <a:pt x="3" y="2"/>
                  </a:lnTo>
                  <a:lnTo>
                    <a:pt x="0" y="0"/>
                  </a:lnTo>
                  <a:lnTo>
                    <a:pt x="0" y="61"/>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70" name="Google Shape;970;p5"/>
            <p:cNvSpPr/>
            <p:nvPr/>
          </p:nvSpPr>
          <p:spPr>
            <a:xfrm>
              <a:off x="3517121" y="2396451"/>
              <a:ext cx="41189" cy="25566"/>
            </a:xfrm>
            <a:custGeom>
              <a:rect b="b" l="l" r="r" t="t"/>
              <a:pathLst>
                <a:path extrusionOk="0" h="18" w="29">
                  <a:moveTo>
                    <a:pt x="0" y="2"/>
                  </a:moveTo>
                  <a:lnTo>
                    <a:pt x="29" y="18"/>
                  </a:lnTo>
                  <a:lnTo>
                    <a:pt x="29" y="16"/>
                  </a:lnTo>
                  <a:lnTo>
                    <a:pt x="3" y="0"/>
                  </a:lnTo>
                  <a:lnTo>
                    <a:pt x="0" y="2"/>
                  </a:lnTo>
                  <a:close/>
                </a:path>
              </a:pathLst>
            </a:cu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71" name="Google Shape;971;p5"/>
            <p:cNvSpPr/>
            <p:nvPr/>
          </p:nvSpPr>
          <p:spPr>
            <a:xfrm>
              <a:off x="3504338" y="2285666"/>
              <a:ext cx="63915" cy="204526"/>
            </a:xfrm>
            <a:custGeom>
              <a:rect b="b" l="l" r="r" t="t"/>
              <a:pathLst>
                <a:path extrusionOk="0" h="144" w="45">
                  <a:moveTo>
                    <a:pt x="0" y="118"/>
                  </a:moveTo>
                  <a:lnTo>
                    <a:pt x="4" y="120"/>
                  </a:lnTo>
                  <a:lnTo>
                    <a:pt x="4" y="120"/>
                  </a:lnTo>
                  <a:lnTo>
                    <a:pt x="4" y="16"/>
                  </a:lnTo>
                  <a:lnTo>
                    <a:pt x="4" y="9"/>
                  </a:lnTo>
                  <a:lnTo>
                    <a:pt x="40" y="30"/>
                  </a:lnTo>
                  <a:lnTo>
                    <a:pt x="40" y="35"/>
                  </a:lnTo>
                  <a:lnTo>
                    <a:pt x="40" y="141"/>
                  </a:lnTo>
                  <a:lnTo>
                    <a:pt x="40" y="141"/>
                  </a:lnTo>
                  <a:lnTo>
                    <a:pt x="45" y="144"/>
                  </a:lnTo>
                  <a:lnTo>
                    <a:pt x="45" y="28"/>
                  </a:lnTo>
                  <a:lnTo>
                    <a:pt x="0" y="0"/>
                  </a:lnTo>
                  <a:lnTo>
                    <a:pt x="0" y="118"/>
                  </a:lnTo>
                  <a:close/>
                </a:path>
              </a:pathLst>
            </a:custGeom>
            <a:solidFill>
              <a:srgbClr val="D6D0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72" name="Google Shape;972;p5"/>
            <p:cNvSpPr/>
            <p:nvPr/>
          </p:nvSpPr>
          <p:spPr>
            <a:xfrm>
              <a:off x="3514280" y="2406393"/>
              <a:ext cx="9942" cy="9942"/>
            </a:xfrm>
            <a:custGeom>
              <a:rect b="b" l="l" r="r" t="t"/>
              <a:pathLst>
                <a:path extrusionOk="0" h="7" w="7">
                  <a:moveTo>
                    <a:pt x="7" y="2"/>
                  </a:moveTo>
                  <a:lnTo>
                    <a:pt x="7" y="2"/>
                  </a:lnTo>
                  <a:lnTo>
                    <a:pt x="7" y="2"/>
                  </a:lnTo>
                  <a:lnTo>
                    <a:pt x="7" y="0"/>
                  </a:lnTo>
                  <a:lnTo>
                    <a:pt x="5" y="0"/>
                  </a:lnTo>
                  <a:lnTo>
                    <a:pt x="5" y="0"/>
                  </a:lnTo>
                  <a:lnTo>
                    <a:pt x="5" y="0"/>
                  </a:lnTo>
                  <a:lnTo>
                    <a:pt x="5" y="0"/>
                  </a:lnTo>
                  <a:lnTo>
                    <a:pt x="5" y="0"/>
                  </a:lnTo>
                  <a:lnTo>
                    <a:pt x="2" y="0"/>
                  </a:lnTo>
                  <a:lnTo>
                    <a:pt x="2" y="0"/>
                  </a:lnTo>
                  <a:lnTo>
                    <a:pt x="0" y="2"/>
                  </a:lnTo>
                  <a:lnTo>
                    <a:pt x="0" y="2"/>
                  </a:lnTo>
                  <a:lnTo>
                    <a:pt x="0" y="2"/>
                  </a:lnTo>
                  <a:lnTo>
                    <a:pt x="2" y="2"/>
                  </a:lnTo>
                  <a:lnTo>
                    <a:pt x="2" y="2"/>
                  </a:lnTo>
                  <a:lnTo>
                    <a:pt x="2" y="2"/>
                  </a:lnTo>
                  <a:lnTo>
                    <a:pt x="2" y="2"/>
                  </a:lnTo>
                  <a:lnTo>
                    <a:pt x="2" y="2"/>
                  </a:lnTo>
                  <a:lnTo>
                    <a:pt x="2" y="2"/>
                  </a:lnTo>
                  <a:lnTo>
                    <a:pt x="5" y="4"/>
                  </a:lnTo>
                  <a:lnTo>
                    <a:pt x="5" y="4"/>
                  </a:lnTo>
                  <a:lnTo>
                    <a:pt x="0" y="4"/>
                  </a:lnTo>
                  <a:lnTo>
                    <a:pt x="5" y="7"/>
                  </a:lnTo>
                  <a:lnTo>
                    <a:pt x="5" y="7"/>
                  </a:lnTo>
                  <a:lnTo>
                    <a:pt x="5" y="7"/>
                  </a:lnTo>
                  <a:lnTo>
                    <a:pt x="2" y="7"/>
                  </a:lnTo>
                  <a:lnTo>
                    <a:pt x="7" y="4"/>
                  </a:lnTo>
                  <a:lnTo>
                    <a:pt x="7" y="4"/>
                  </a:lnTo>
                  <a:lnTo>
                    <a:pt x="7" y="4"/>
                  </a:lnTo>
                  <a:lnTo>
                    <a:pt x="7" y="4"/>
                  </a:lnTo>
                  <a:lnTo>
                    <a:pt x="7" y="4"/>
                  </a:lnTo>
                  <a:lnTo>
                    <a:pt x="7" y="2"/>
                  </a:lnTo>
                  <a:lnTo>
                    <a:pt x="7" y="2"/>
                  </a:lnTo>
                  <a:close/>
                </a:path>
              </a:pathLst>
            </a:custGeom>
            <a:solidFill>
              <a:srgbClr val="D8A9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73" name="Google Shape;973;p5"/>
            <p:cNvSpPr/>
            <p:nvPr/>
          </p:nvSpPr>
          <p:spPr>
            <a:xfrm>
              <a:off x="3514280" y="2406393"/>
              <a:ext cx="7102" cy="9942"/>
            </a:xfrm>
            <a:custGeom>
              <a:rect b="b" l="l" r="r" t="t"/>
              <a:pathLst>
                <a:path extrusionOk="0" h="3" w="2">
                  <a:moveTo>
                    <a:pt x="0" y="1"/>
                  </a:moveTo>
                  <a:cubicBezTo>
                    <a:pt x="0" y="2"/>
                    <a:pt x="0" y="3"/>
                    <a:pt x="1" y="3"/>
                  </a:cubicBezTo>
                  <a:cubicBezTo>
                    <a:pt x="1" y="3"/>
                    <a:pt x="2" y="3"/>
                    <a:pt x="2" y="2"/>
                  </a:cubicBezTo>
                  <a:cubicBezTo>
                    <a:pt x="2" y="2"/>
                    <a:pt x="1" y="1"/>
                    <a:pt x="1" y="1"/>
                  </a:cubicBezTo>
                  <a:cubicBezTo>
                    <a:pt x="0" y="0"/>
                    <a:pt x="0" y="1"/>
                    <a:pt x="0" y="1"/>
                  </a:cubicBezTo>
                  <a:close/>
                </a:path>
              </a:pathLst>
            </a:custGeom>
            <a:solidFill>
              <a:srgbClr val="F7BF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74" name="Google Shape;974;p5"/>
            <p:cNvSpPr/>
            <p:nvPr/>
          </p:nvSpPr>
          <p:spPr>
            <a:xfrm>
              <a:off x="3568253" y="2318333"/>
              <a:ext cx="9942" cy="171859"/>
            </a:xfrm>
            <a:custGeom>
              <a:rect b="b" l="l" r="r" t="t"/>
              <a:pathLst>
                <a:path extrusionOk="0" h="121" w="7">
                  <a:moveTo>
                    <a:pt x="0" y="22"/>
                  </a:moveTo>
                  <a:lnTo>
                    <a:pt x="0" y="104"/>
                  </a:lnTo>
                  <a:lnTo>
                    <a:pt x="0" y="121"/>
                  </a:lnTo>
                  <a:lnTo>
                    <a:pt x="7" y="116"/>
                  </a:lnTo>
                  <a:lnTo>
                    <a:pt x="7" y="0"/>
                  </a:lnTo>
                  <a:lnTo>
                    <a:pt x="0" y="3"/>
                  </a:lnTo>
                  <a:lnTo>
                    <a:pt x="0" y="22"/>
                  </a:lnTo>
                  <a:close/>
                </a:path>
              </a:pathLst>
            </a:custGeom>
            <a:solidFill>
              <a:srgbClr val="C1BC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75" name="Google Shape;975;p5"/>
            <p:cNvSpPr/>
            <p:nvPr/>
          </p:nvSpPr>
          <p:spPr>
            <a:xfrm>
              <a:off x="3808287" y="1923484"/>
              <a:ext cx="68175" cy="431778"/>
            </a:xfrm>
            <a:custGeom>
              <a:rect b="b" l="l" r="r" t="t"/>
              <a:pathLst>
                <a:path extrusionOk="0" h="304" w="48">
                  <a:moveTo>
                    <a:pt x="0" y="29"/>
                  </a:moveTo>
                  <a:lnTo>
                    <a:pt x="0" y="304"/>
                  </a:lnTo>
                  <a:lnTo>
                    <a:pt x="48" y="276"/>
                  </a:lnTo>
                  <a:lnTo>
                    <a:pt x="48" y="0"/>
                  </a:lnTo>
                  <a:lnTo>
                    <a:pt x="0" y="29"/>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76" name="Google Shape;976;p5"/>
            <p:cNvSpPr/>
            <p:nvPr/>
          </p:nvSpPr>
          <p:spPr>
            <a:xfrm>
              <a:off x="3808287" y="1923484"/>
              <a:ext cx="68175" cy="431778"/>
            </a:xfrm>
            <a:custGeom>
              <a:rect b="b" l="l" r="r" t="t"/>
              <a:pathLst>
                <a:path extrusionOk="0" h="304" w="48">
                  <a:moveTo>
                    <a:pt x="0" y="29"/>
                  </a:moveTo>
                  <a:lnTo>
                    <a:pt x="0" y="304"/>
                  </a:lnTo>
                  <a:lnTo>
                    <a:pt x="48" y="276"/>
                  </a:lnTo>
                  <a:lnTo>
                    <a:pt x="48" y="0"/>
                  </a:lnTo>
                  <a:lnTo>
                    <a:pt x="0" y="29"/>
                  </a:lnTo>
                  <a:close/>
                  <a:moveTo>
                    <a:pt x="7" y="293"/>
                  </a:moveTo>
                  <a:lnTo>
                    <a:pt x="7" y="31"/>
                  </a:lnTo>
                  <a:lnTo>
                    <a:pt x="43" y="10"/>
                  </a:lnTo>
                  <a:lnTo>
                    <a:pt x="43" y="274"/>
                  </a:lnTo>
                  <a:lnTo>
                    <a:pt x="7" y="29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77" name="Google Shape;977;p5"/>
            <p:cNvSpPr/>
            <p:nvPr/>
          </p:nvSpPr>
          <p:spPr>
            <a:xfrm>
              <a:off x="3812548" y="2118068"/>
              <a:ext cx="59654" cy="44030"/>
            </a:xfrm>
            <a:custGeom>
              <a:rect b="b" l="l" r="r" t="t"/>
              <a:pathLst>
                <a:path extrusionOk="0" h="31" w="42">
                  <a:moveTo>
                    <a:pt x="0" y="31"/>
                  </a:moveTo>
                  <a:lnTo>
                    <a:pt x="42" y="7"/>
                  </a:lnTo>
                  <a:lnTo>
                    <a:pt x="42"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78" name="Google Shape;978;p5"/>
            <p:cNvSpPr/>
            <p:nvPr/>
          </p:nvSpPr>
          <p:spPr>
            <a:xfrm>
              <a:off x="3812548" y="2211809"/>
              <a:ext cx="59654" cy="44030"/>
            </a:xfrm>
            <a:custGeom>
              <a:rect b="b" l="l" r="r" t="t"/>
              <a:pathLst>
                <a:path extrusionOk="0" h="31" w="42">
                  <a:moveTo>
                    <a:pt x="0" y="31"/>
                  </a:moveTo>
                  <a:lnTo>
                    <a:pt x="42" y="7"/>
                  </a:lnTo>
                  <a:lnTo>
                    <a:pt x="42"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79" name="Google Shape;979;p5"/>
            <p:cNvSpPr/>
            <p:nvPr/>
          </p:nvSpPr>
          <p:spPr>
            <a:xfrm>
              <a:off x="3812548" y="2024327"/>
              <a:ext cx="59654" cy="44030"/>
            </a:xfrm>
            <a:custGeom>
              <a:rect b="b" l="l" r="r" t="t"/>
              <a:pathLst>
                <a:path extrusionOk="0" h="31" w="42">
                  <a:moveTo>
                    <a:pt x="0" y="31"/>
                  </a:moveTo>
                  <a:lnTo>
                    <a:pt x="42" y="7"/>
                  </a:lnTo>
                  <a:lnTo>
                    <a:pt x="42"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80" name="Google Shape;980;p5"/>
            <p:cNvSpPr/>
            <p:nvPr/>
          </p:nvSpPr>
          <p:spPr>
            <a:xfrm>
              <a:off x="3812548" y="2071197"/>
              <a:ext cx="59654" cy="44030"/>
            </a:xfrm>
            <a:custGeom>
              <a:rect b="b" l="l" r="r" t="t"/>
              <a:pathLst>
                <a:path extrusionOk="0" h="31" w="42">
                  <a:moveTo>
                    <a:pt x="0" y="31"/>
                  </a:moveTo>
                  <a:lnTo>
                    <a:pt x="42" y="7"/>
                  </a:lnTo>
                  <a:lnTo>
                    <a:pt x="42"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81" name="Google Shape;981;p5"/>
            <p:cNvSpPr/>
            <p:nvPr/>
          </p:nvSpPr>
          <p:spPr>
            <a:xfrm>
              <a:off x="3812548" y="2164938"/>
              <a:ext cx="59654" cy="44030"/>
            </a:xfrm>
            <a:custGeom>
              <a:rect b="b" l="l" r="r" t="t"/>
              <a:pathLst>
                <a:path extrusionOk="0" h="31" w="42">
                  <a:moveTo>
                    <a:pt x="0" y="31"/>
                  </a:moveTo>
                  <a:lnTo>
                    <a:pt x="42" y="7"/>
                  </a:lnTo>
                  <a:lnTo>
                    <a:pt x="42"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82" name="Google Shape;982;p5"/>
            <p:cNvSpPr/>
            <p:nvPr/>
          </p:nvSpPr>
          <p:spPr>
            <a:xfrm>
              <a:off x="3812548" y="2261520"/>
              <a:ext cx="59654" cy="44030"/>
            </a:xfrm>
            <a:custGeom>
              <a:rect b="b" l="l" r="r" t="t"/>
              <a:pathLst>
                <a:path extrusionOk="0" h="31" w="42">
                  <a:moveTo>
                    <a:pt x="0" y="31"/>
                  </a:moveTo>
                  <a:lnTo>
                    <a:pt x="42" y="7"/>
                  </a:lnTo>
                  <a:lnTo>
                    <a:pt x="42"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83" name="Google Shape;983;p5"/>
            <p:cNvSpPr/>
            <p:nvPr/>
          </p:nvSpPr>
          <p:spPr>
            <a:xfrm>
              <a:off x="3812548" y="1974615"/>
              <a:ext cx="59654" cy="42610"/>
            </a:xfrm>
            <a:custGeom>
              <a:rect b="b" l="l" r="r" t="t"/>
              <a:pathLst>
                <a:path extrusionOk="0" h="30" w="42">
                  <a:moveTo>
                    <a:pt x="0" y="30"/>
                  </a:moveTo>
                  <a:lnTo>
                    <a:pt x="42" y="7"/>
                  </a:lnTo>
                  <a:lnTo>
                    <a:pt x="42" y="0"/>
                  </a:lnTo>
                  <a:lnTo>
                    <a:pt x="0" y="23"/>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84" name="Google Shape;984;p5"/>
            <p:cNvSpPr/>
            <p:nvPr/>
          </p:nvSpPr>
          <p:spPr>
            <a:xfrm>
              <a:off x="3839534" y="1943368"/>
              <a:ext cx="5681" cy="392009"/>
            </a:xfrm>
            <a:custGeom>
              <a:rect b="b" l="l" r="r" t="t"/>
              <a:pathLst>
                <a:path extrusionOk="0" h="276" w="4">
                  <a:moveTo>
                    <a:pt x="0" y="3"/>
                  </a:moveTo>
                  <a:lnTo>
                    <a:pt x="0" y="276"/>
                  </a:lnTo>
                  <a:lnTo>
                    <a:pt x="4" y="274"/>
                  </a:lnTo>
                  <a:lnTo>
                    <a:pt x="4" y="0"/>
                  </a:lnTo>
                  <a:lnTo>
                    <a:pt x="0" y="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85" name="Google Shape;985;p5"/>
            <p:cNvSpPr/>
            <p:nvPr/>
          </p:nvSpPr>
          <p:spPr>
            <a:xfrm>
              <a:off x="3711705" y="1980297"/>
              <a:ext cx="66755" cy="431778"/>
            </a:xfrm>
            <a:custGeom>
              <a:rect b="b" l="l" r="r" t="t"/>
              <a:pathLst>
                <a:path extrusionOk="0" h="304" w="47">
                  <a:moveTo>
                    <a:pt x="0" y="29"/>
                  </a:moveTo>
                  <a:lnTo>
                    <a:pt x="0" y="304"/>
                  </a:lnTo>
                  <a:lnTo>
                    <a:pt x="47" y="276"/>
                  </a:lnTo>
                  <a:lnTo>
                    <a:pt x="47" y="0"/>
                  </a:lnTo>
                  <a:lnTo>
                    <a:pt x="0" y="29"/>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nvGrpSpPr>
            <p:cNvPr id="986" name="Google Shape;986;p5"/>
            <p:cNvGrpSpPr/>
            <p:nvPr/>
          </p:nvGrpSpPr>
          <p:grpSpPr>
            <a:xfrm>
              <a:off x="2951832" y="1669246"/>
              <a:ext cx="826628" cy="833729"/>
              <a:chOff x="2951832" y="1669246"/>
              <a:chExt cx="826628" cy="833729"/>
            </a:xfrm>
          </p:grpSpPr>
          <p:sp>
            <p:nvSpPr>
              <p:cNvPr id="987" name="Google Shape;987;p5"/>
              <p:cNvSpPr/>
              <p:nvPr/>
            </p:nvSpPr>
            <p:spPr>
              <a:xfrm>
                <a:off x="3711705" y="1980296"/>
                <a:ext cx="66755" cy="431778"/>
              </a:xfrm>
              <a:custGeom>
                <a:rect b="b" l="l" r="r" t="t"/>
                <a:pathLst>
                  <a:path extrusionOk="0" h="304" w="47">
                    <a:moveTo>
                      <a:pt x="0" y="29"/>
                    </a:moveTo>
                    <a:lnTo>
                      <a:pt x="0" y="304"/>
                    </a:lnTo>
                    <a:lnTo>
                      <a:pt x="47" y="276"/>
                    </a:lnTo>
                    <a:lnTo>
                      <a:pt x="47" y="0"/>
                    </a:lnTo>
                    <a:lnTo>
                      <a:pt x="0" y="29"/>
                    </a:lnTo>
                    <a:close/>
                    <a:moveTo>
                      <a:pt x="5" y="295"/>
                    </a:moveTo>
                    <a:lnTo>
                      <a:pt x="5" y="31"/>
                    </a:lnTo>
                    <a:lnTo>
                      <a:pt x="40" y="12"/>
                    </a:lnTo>
                    <a:lnTo>
                      <a:pt x="40" y="274"/>
                    </a:lnTo>
                    <a:lnTo>
                      <a:pt x="5" y="29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88" name="Google Shape;988;p5"/>
              <p:cNvSpPr/>
              <p:nvPr/>
            </p:nvSpPr>
            <p:spPr>
              <a:xfrm>
                <a:off x="3714545" y="2174880"/>
                <a:ext cx="56813" cy="44030"/>
              </a:xfrm>
              <a:custGeom>
                <a:rect b="b" l="l" r="r" t="t"/>
                <a:pathLst>
                  <a:path extrusionOk="0" h="31" w="40">
                    <a:moveTo>
                      <a:pt x="0" y="31"/>
                    </a:moveTo>
                    <a:lnTo>
                      <a:pt x="40" y="7"/>
                    </a:lnTo>
                    <a:lnTo>
                      <a:pt x="40"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89" name="Google Shape;989;p5"/>
              <p:cNvSpPr/>
              <p:nvPr/>
            </p:nvSpPr>
            <p:spPr>
              <a:xfrm>
                <a:off x="3714545" y="2268622"/>
                <a:ext cx="56813" cy="44030"/>
              </a:xfrm>
              <a:custGeom>
                <a:rect b="b" l="l" r="r" t="t"/>
                <a:pathLst>
                  <a:path extrusionOk="0" h="31" w="40">
                    <a:moveTo>
                      <a:pt x="0" y="31"/>
                    </a:moveTo>
                    <a:lnTo>
                      <a:pt x="40" y="7"/>
                    </a:lnTo>
                    <a:lnTo>
                      <a:pt x="40"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90" name="Google Shape;990;p5"/>
              <p:cNvSpPr/>
              <p:nvPr/>
            </p:nvSpPr>
            <p:spPr>
              <a:xfrm>
                <a:off x="3714545" y="2081139"/>
                <a:ext cx="56813" cy="44030"/>
              </a:xfrm>
              <a:custGeom>
                <a:rect b="b" l="l" r="r" t="t"/>
                <a:pathLst>
                  <a:path extrusionOk="0" h="31" w="40">
                    <a:moveTo>
                      <a:pt x="0" y="31"/>
                    </a:moveTo>
                    <a:lnTo>
                      <a:pt x="40" y="7"/>
                    </a:lnTo>
                    <a:lnTo>
                      <a:pt x="40"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91" name="Google Shape;991;p5"/>
              <p:cNvSpPr/>
              <p:nvPr/>
            </p:nvSpPr>
            <p:spPr>
              <a:xfrm>
                <a:off x="3714545" y="2130850"/>
                <a:ext cx="56813" cy="44030"/>
              </a:xfrm>
              <a:custGeom>
                <a:rect b="b" l="l" r="r" t="t"/>
                <a:pathLst>
                  <a:path extrusionOk="0" h="31" w="40">
                    <a:moveTo>
                      <a:pt x="0" y="31"/>
                    </a:moveTo>
                    <a:lnTo>
                      <a:pt x="40" y="7"/>
                    </a:lnTo>
                    <a:lnTo>
                      <a:pt x="40"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92" name="Google Shape;992;p5"/>
              <p:cNvSpPr/>
              <p:nvPr/>
            </p:nvSpPr>
            <p:spPr>
              <a:xfrm>
                <a:off x="3714545" y="2221751"/>
                <a:ext cx="56813" cy="44030"/>
              </a:xfrm>
              <a:custGeom>
                <a:rect b="b" l="l" r="r" t="t"/>
                <a:pathLst>
                  <a:path extrusionOk="0" h="31" w="40">
                    <a:moveTo>
                      <a:pt x="0" y="31"/>
                    </a:moveTo>
                    <a:lnTo>
                      <a:pt x="40" y="7"/>
                    </a:lnTo>
                    <a:lnTo>
                      <a:pt x="40"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93" name="Google Shape;993;p5"/>
              <p:cNvSpPr/>
              <p:nvPr/>
            </p:nvSpPr>
            <p:spPr>
              <a:xfrm>
                <a:off x="3714545" y="2318333"/>
                <a:ext cx="56813" cy="44030"/>
              </a:xfrm>
              <a:custGeom>
                <a:rect b="b" l="l" r="r" t="t"/>
                <a:pathLst>
                  <a:path extrusionOk="0" h="31" w="40">
                    <a:moveTo>
                      <a:pt x="0" y="31"/>
                    </a:moveTo>
                    <a:lnTo>
                      <a:pt x="40" y="7"/>
                    </a:lnTo>
                    <a:lnTo>
                      <a:pt x="40" y="0"/>
                    </a:lnTo>
                    <a:lnTo>
                      <a:pt x="0" y="24"/>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94" name="Google Shape;994;p5"/>
              <p:cNvSpPr/>
              <p:nvPr/>
            </p:nvSpPr>
            <p:spPr>
              <a:xfrm>
                <a:off x="3714545" y="2031428"/>
                <a:ext cx="56813" cy="42610"/>
              </a:xfrm>
              <a:custGeom>
                <a:rect b="b" l="l" r="r" t="t"/>
                <a:pathLst>
                  <a:path extrusionOk="0" h="30" w="40">
                    <a:moveTo>
                      <a:pt x="0" y="30"/>
                    </a:moveTo>
                    <a:lnTo>
                      <a:pt x="40" y="7"/>
                    </a:lnTo>
                    <a:lnTo>
                      <a:pt x="40" y="0"/>
                    </a:lnTo>
                    <a:lnTo>
                      <a:pt x="0" y="23"/>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95" name="Google Shape;995;p5"/>
              <p:cNvSpPr/>
              <p:nvPr/>
            </p:nvSpPr>
            <p:spPr>
              <a:xfrm>
                <a:off x="3741532" y="2001601"/>
                <a:ext cx="7102" cy="390589"/>
              </a:xfrm>
              <a:custGeom>
                <a:rect b="b" l="l" r="r" t="t"/>
                <a:pathLst>
                  <a:path extrusionOk="0" h="275" w="5">
                    <a:moveTo>
                      <a:pt x="0" y="2"/>
                    </a:moveTo>
                    <a:lnTo>
                      <a:pt x="0" y="275"/>
                    </a:lnTo>
                    <a:lnTo>
                      <a:pt x="5" y="273"/>
                    </a:lnTo>
                    <a:lnTo>
                      <a:pt x="5" y="0"/>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96" name="Google Shape;996;p5"/>
              <p:cNvSpPr/>
              <p:nvPr/>
            </p:nvSpPr>
            <p:spPr>
              <a:xfrm>
                <a:off x="3135054" y="2145054"/>
                <a:ext cx="7102" cy="136351"/>
              </a:xfrm>
              <a:custGeom>
                <a:rect b="b" l="l" r="r" t="t"/>
                <a:pathLst>
                  <a:path extrusionOk="0" h="96" w="5">
                    <a:moveTo>
                      <a:pt x="0" y="0"/>
                    </a:moveTo>
                    <a:lnTo>
                      <a:pt x="0" y="92"/>
                    </a:lnTo>
                    <a:lnTo>
                      <a:pt x="5" y="96"/>
                    </a:lnTo>
                    <a:lnTo>
                      <a:pt x="5" y="5"/>
                    </a:lnTo>
                    <a:lnTo>
                      <a:pt x="0" y="0"/>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97" name="Google Shape;997;p5"/>
              <p:cNvSpPr/>
              <p:nvPr/>
            </p:nvSpPr>
            <p:spPr>
              <a:xfrm>
                <a:off x="3142155" y="2145054"/>
                <a:ext cx="9942" cy="136351"/>
              </a:xfrm>
              <a:custGeom>
                <a:rect b="b" l="l" r="r" t="t"/>
                <a:pathLst>
                  <a:path extrusionOk="0" h="96" w="7">
                    <a:moveTo>
                      <a:pt x="0" y="5"/>
                    </a:moveTo>
                    <a:lnTo>
                      <a:pt x="0" y="96"/>
                    </a:lnTo>
                    <a:lnTo>
                      <a:pt x="7" y="92"/>
                    </a:lnTo>
                    <a:lnTo>
                      <a:pt x="7" y="0"/>
                    </a:lnTo>
                    <a:lnTo>
                      <a:pt x="0" y="5"/>
                    </a:lnTo>
                    <a:close/>
                  </a:path>
                </a:pathLst>
              </a:custGeom>
              <a:solidFill>
                <a:srgbClr val="3F48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98" name="Google Shape;998;p5"/>
              <p:cNvSpPr/>
              <p:nvPr/>
            </p:nvSpPr>
            <p:spPr>
              <a:xfrm>
                <a:off x="3135054" y="2140793"/>
                <a:ext cx="17044" cy="11363"/>
              </a:xfrm>
              <a:custGeom>
                <a:rect b="b" l="l" r="r" t="t"/>
                <a:pathLst>
                  <a:path extrusionOk="0" h="8" w="12">
                    <a:moveTo>
                      <a:pt x="0" y="3"/>
                    </a:moveTo>
                    <a:lnTo>
                      <a:pt x="5" y="8"/>
                    </a:lnTo>
                    <a:lnTo>
                      <a:pt x="12" y="3"/>
                    </a:lnTo>
                    <a:lnTo>
                      <a:pt x="5" y="0"/>
                    </a:lnTo>
                    <a:lnTo>
                      <a:pt x="0"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99" name="Google Shape;999;p5"/>
              <p:cNvSpPr/>
              <p:nvPr/>
            </p:nvSpPr>
            <p:spPr>
              <a:xfrm>
                <a:off x="2951832" y="2048472"/>
                <a:ext cx="9942" cy="133510"/>
              </a:xfrm>
              <a:custGeom>
                <a:rect b="b" l="l" r="r" t="t"/>
                <a:pathLst>
                  <a:path extrusionOk="0" h="94" w="7">
                    <a:moveTo>
                      <a:pt x="2" y="0"/>
                    </a:moveTo>
                    <a:lnTo>
                      <a:pt x="0" y="91"/>
                    </a:lnTo>
                    <a:lnTo>
                      <a:pt x="7" y="94"/>
                    </a:lnTo>
                    <a:lnTo>
                      <a:pt x="7" y="2"/>
                    </a:lnTo>
                    <a:lnTo>
                      <a:pt x="2" y="0"/>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00" name="Google Shape;1000;p5"/>
              <p:cNvSpPr/>
              <p:nvPr/>
            </p:nvSpPr>
            <p:spPr>
              <a:xfrm>
                <a:off x="2961774" y="2048472"/>
                <a:ext cx="5681" cy="133510"/>
              </a:xfrm>
              <a:custGeom>
                <a:rect b="b" l="l" r="r" t="t"/>
                <a:pathLst>
                  <a:path extrusionOk="0" h="94" w="4">
                    <a:moveTo>
                      <a:pt x="0" y="2"/>
                    </a:moveTo>
                    <a:lnTo>
                      <a:pt x="0" y="94"/>
                    </a:lnTo>
                    <a:lnTo>
                      <a:pt x="4" y="91"/>
                    </a:lnTo>
                    <a:lnTo>
                      <a:pt x="4" y="0"/>
                    </a:lnTo>
                    <a:lnTo>
                      <a:pt x="0" y="2"/>
                    </a:lnTo>
                    <a:close/>
                  </a:path>
                </a:pathLst>
              </a:custGeom>
              <a:solidFill>
                <a:srgbClr val="3F48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01" name="Google Shape;1001;p5"/>
              <p:cNvSpPr/>
              <p:nvPr/>
            </p:nvSpPr>
            <p:spPr>
              <a:xfrm>
                <a:off x="2954673" y="2041370"/>
                <a:ext cx="12783" cy="9942"/>
              </a:xfrm>
              <a:custGeom>
                <a:rect b="b" l="l" r="r" t="t"/>
                <a:pathLst>
                  <a:path extrusionOk="0" h="7" w="9">
                    <a:moveTo>
                      <a:pt x="0" y="5"/>
                    </a:moveTo>
                    <a:lnTo>
                      <a:pt x="5" y="7"/>
                    </a:lnTo>
                    <a:lnTo>
                      <a:pt x="9" y="5"/>
                    </a:lnTo>
                    <a:lnTo>
                      <a:pt x="5" y="0"/>
                    </a:lnTo>
                    <a:lnTo>
                      <a:pt x="0"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02" name="Google Shape;1002;p5"/>
              <p:cNvSpPr/>
              <p:nvPr/>
            </p:nvSpPr>
            <p:spPr>
              <a:xfrm>
                <a:off x="3142155" y="2108125"/>
                <a:ext cx="80958" cy="56813"/>
              </a:xfrm>
              <a:custGeom>
                <a:rect b="b" l="l" r="r" t="t"/>
                <a:pathLst>
                  <a:path extrusionOk="0" h="40" w="57">
                    <a:moveTo>
                      <a:pt x="0" y="40"/>
                    </a:moveTo>
                    <a:lnTo>
                      <a:pt x="57" y="9"/>
                    </a:lnTo>
                    <a:lnTo>
                      <a:pt x="57" y="0"/>
                    </a:lnTo>
                    <a:lnTo>
                      <a:pt x="0" y="33"/>
                    </a:lnTo>
                    <a:lnTo>
                      <a:pt x="0" y="40"/>
                    </a:lnTo>
                    <a:close/>
                  </a:path>
                </a:pathLst>
              </a:custGeom>
              <a:solidFill>
                <a:srgbClr val="3F48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03" name="Google Shape;1003;p5"/>
              <p:cNvSpPr/>
              <p:nvPr/>
            </p:nvSpPr>
            <p:spPr>
              <a:xfrm>
                <a:off x="2951832" y="2044211"/>
                <a:ext cx="190323" cy="120727"/>
              </a:xfrm>
              <a:custGeom>
                <a:rect b="b" l="l" r="r" t="t"/>
                <a:pathLst>
                  <a:path extrusionOk="0" h="85" w="134">
                    <a:moveTo>
                      <a:pt x="0" y="10"/>
                    </a:moveTo>
                    <a:lnTo>
                      <a:pt x="134" y="85"/>
                    </a:lnTo>
                    <a:lnTo>
                      <a:pt x="134" y="78"/>
                    </a:lnTo>
                    <a:lnTo>
                      <a:pt x="0" y="0"/>
                    </a:lnTo>
                    <a:lnTo>
                      <a:pt x="0" y="10"/>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04" name="Google Shape;1004;p5"/>
              <p:cNvSpPr/>
              <p:nvPr/>
            </p:nvSpPr>
            <p:spPr>
              <a:xfrm>
                <a:off x="2951832" y="2001601"/>
                <a:ext cx="271282" cy="153395"/>
              </a:xfrm>
              <a:custGeom>
                <a:rect b="b" l="l" r="r" t="t"/>
                <a:pathLst>
                  <a:path extrusionOk="0" h="108" w="191">
                    <a:moveTo>
                      <a:pt x="0" y="30"/>
                    </a:moveTo>
                    <a:lnTo>
                      <a:pt x="134" y="108"/>
                    </a:lnTo>
                    <a:lnTo>
                      <a:pt x="191" y="75"/>
                    </a:lnTo>
                    <a:lnTo>
                      <a:pt x="59" y="0"/>
                    </a:lnTo>
                    <a:lnTo>
                      <a:pt x="0" y="30"/>
                    </a:lnTo>
                    <a:close/>
                  </a:path>
                </a:pathLst>
              </a:custGeom>
              <a:solidFill>
                <a:srgbClr val="869B9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05" name="Google Shape;1005;p5"/>
              <p:cNvSpPr/>
              <p:nvPr/>
            </p:nvSpPr>
            <p:spPr>
              <a:xfrm>
                <a:off x="3534165" y="2365204"/>
                <a:ext cx="7102" cy="137771"/>
              </a:xfrm>
              <a:custGeom>
                <a:rect b="b" l="l" r="r" t="t"/>
                <a:pathLst>
                  <a:path extrusionOk="0" h="97" w="5">
                    <a:moveTo>
                      <a:pt x="0" y="0"/>
                    </a:moveTo>
                    <a:lnTo>
                      <a:pt x="0" y="92"/>
                    </a:lnTo>
                    <a:lnTo>
                      <a:pt x="5" y="97"/>
                    </a:lnTo>
                    <a:lnTo>
                      <a:pt x="5" y="5"/>
                    </a:lnTo>
                    <a:lnTo>
                      <a:pt x="0" y="0"/>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06" name="Google Shape;1006;p5"/>
              <p:cNvSpPr/>
              <p:nvPr/>
            </p:nvSpPr>
            <p:spPr>
              <a:xfrm>
                <a:off x="3541266" y="2365204"/>
                <a:ext cx="9942" cy="137771"/>
              </a:xfrm>
              <a:custGeom>
                <a:rect b="b" l="l" r="r" t="t"/>
                <a:pathLst>
                  <a:path extrusionOk="0" h="97" w="7">
                    <a:moveTo>
                      <a:pt x="0" y="5"/>
                    </a:moveTo>
                    <a:lnTo>
                      <a:pt x="0" y="97"/>
                    </a:lnTo>
                    <a:lnTo>
                      <a:pt x="7" y="92"/>
                    </a:lnTo>
                    <a:lnTo>
                      <a:pt x="7" y="0"/>
                    </a:lnTo>
                    <a:lnTo>
                      <a:pt x="0" y="5"/>
                    </a:lnTo>
                    <a:close/>
                  </a:path>
                </a:pathLst>
              </a:custGeom>
              <a:solidFill>
                <a:srgbClr val="3F48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07" name="Google Shape;1007;p5"/>
              <p:cNvSpPr/>
              <p:nvPr/>
            </p:nvSpPr>
            <p:spPr>
              <a:xfrm>
                <a:off x="3534165" y="2362363"/>
                <a:ext cx="17044" cy="9942"/>
              </a:xfrm>
              <a:custGeom>
                <a:rect b="b" l="l" r="r" t="t"/>
                <a:pathLst>
                  <a:path extrusionOk="0" h="7" w="12">
                    <a:moveTo>
                      <a:pt x="0" y="2"/>
                    </a:moveTo>
                    <a:lnTo>
                      <a:pt x="5" y="7"/>
                    </a:lnTo>
                    <a:lnTo>
                      <a:pt x="12" y="2"/>
                    </a:lnTo>
                    <a:lnTo>
                      <a:pt x="5" y="0"/>
                    </a:lnTo>
                    <a:lnTo>
                      <a:pt x="0"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08" name="Google Shape;1008;p5"/>
              <p:cNvSpPr/>
              <p:nvPr/>
            </p:nvSpPr>
            <p:spPr>
              <a:xfrm>
                <a:off x="3353784" y="2268622"/>
                <a:ext cx="5681" cy="133510"/>
              </a:xfrm>
              <a:custGeom>
                <a:rect b="b" l="l" r="r" t="t"/>
                <a:pathLst>
                  <a:path extrusionOk="0" h="94" w="4">
                    <a:moveTo>
                      <a:pt x="0" y="0"/>
                    </a:moveTo>
                    <a:lnTo>
                      <a:pt x="0" y="92"/>
                    </a:lnTo>
                    <a:lnTo>
                      <a:pt x="4" y="94"/>
                    </a:lnTo>
                    <a:lnTo>
                      <a:pt x="4" y="2"/>
                    </a:lnTo>
                    <a:lnTo>
                      <a:pt x="0" y="0"/>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09" name="Google Shape;1009;p5"/>
              <p:cNvSpPr/>
              <p:nvPr/>
            </p:nvSpPr>
            <p:spPr>
              <a:xfrm>
                <a:off x="3359465" y="2268622"/>
                <a:ext cx="7102" cy="133510"/>
              </a:xfrm>
              <a:custGeom>
                <a:rect b="b" l="l" r="r" t="t"/>
                <a:pathLst>
                  <a:path extrusionOk="0" h="94" w="5">
                    <a:moveTo>
                      <a:pt x="0" y="2"/>
                    </a:moveTo>
                    <a:lnTo>
                      <a:pt x="0" y="94"/>
                    </a:lnTo>
                    <a:lnTo>
                      <a:pt x="5" y="92"/>
                    </a:lnTo>
                    <a:lnTo>
                      <a:pt x="5" y="0"/>
                    </a:lnTo>
                    <a:lnTo>
                      <a:pt x="0" y="2"/>
                    </a:lnTo>
                    <a:close/>
                  </a:path>
                </a:pathLst>
              </a:custGeom>
              <a:solidFill>
                <a:srgbClr val="3F48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10" name="Google Shape;1010;p5"/>
              <p:cNvSpPr/>
              <p:nvPr/>
            </p:nvSpPr>
            <p:spPr>
              <a:xfrm>
                <a:off x="3353784" y="2261520"/>
                <a:ext cx="12783" cy="9942"/>
              </a:xfrm>
              <a:custGeom>
                <a:rect b="b" l="l" r="r" t="t"/>
                <a:pathLst>
                  <a:path extrusionOk="0" h="7" w="9">
                    <a:moveTo>
                      <a:pt x="0" y="5"/>
                    </a:moveTo>
                    <a:lnTo>
                      <a:pt x="4" y="7"/>
                    </a:lnTo>
                    <a:lnTo>
                      <a:pt x="9" y="5"/>
                    </a:lnTo>
                    <a:lnTo>
                      <a:pt x="4" y="0"/>
                    </a:lnTo>
                    <a:lnTo>
                      <a:pt x="0"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11" name="Google Shape;1011;p5"/>
              <p:cNvSpPr/>
              <p:nvPr/>
            </p:nvSpPr>
            <p:spPr>
              <a:xfrm>
                <a:off x="3541266" y="2328275"/>
                <a:ext cx="79538" cy="58233"/>
              </a:xfrm>
              <a:custGeom>
                <a:rect b="b" l="l" r="r" t="t"/>
                <a:pathLst>
                  <a:path extrusionOk="0" h="41" w="56">
                    <a:moveTo>
                      <a:pt x="0" y="41"/>
                    </a:moveTo>
                    <a:lnTo>
                      <a:pt x="56" y="10"/>
                    </a:lnTo>
                    <a:lnTo>
                      <a:pt x="56" y="0"/>
                    </a:lnTo>
                    <a:lnTo>
                      <a:pt x="0" y="33"/>
                    </a:lnTo>
                    <a:lnTo>
                      <a:pt x="0" y="41"/>
                    </a:lnTo>
                    <a:close/>
                  </a:path>
                </a:pathLst>
              </a:custGeom>
              <a:solidFill>
                <a:srgbClr val="3F48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12" name="Google Shape;1012;p5"/>
              <p:cNvSpPr/>
              <p:nvPr/>
            </p:nvSpPr>
            <p:spPr>
              <a:xfrm>
                <a:off x="3349523" y="2268622"/>
                <a:ext cx="191744" cy="117887"/>
              </a:xfrm>
              <a:custGeom>
                <a:rect b="b" l="l" r="r" t="t"/>
                <a:pathLst>
                  <a:path extrusionOk="0" h="83" w="135">
                    <a:moveTo>
                      <a:pt x="0" y="7"/>
                    </a:moveTo>
                    <a:lnTo>
                      <a:pt x="135" y="83"/>
                    </a:lnTo>
                    <a:lnTo>
                      <a:pt x="135" y="75"/>
                    </a:lnTo>
                    <a:lnTo>
                      <a:pt x="0" y="0"/>
                    </a:lnTo>
                    <a:lnTo>
                      <a:pt x="0" y="7"/>
                    </a:lnTo>
                    <a:close/>
                  </a:path>
                </a:pathLst>
              </a:custGeom>
              <a:solidFill>
                <a:srgbClr val="6673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13" name="Google Shape;1013;p5"/>
              <p:cNvSpPr/>
              <p:nvPr/>
            </p:nvSpPr>
            <p:spPr>
              <a:xfrm>
                <a:off x="3349523" y="2221751"/>
                <a:ext cx="271282" cy="153395"/>
              </a:xfrm>
              <a:custGeom>
                <a:rect b="b" l="l" r="r" t="t"/>
                <a:pathLst>
                  <a:path extrusionOk="0" h="108" w="191">
                    <a:moveTo>
                      <a:pt x="0" y="33"/>
                    </a:moveTo>
                    <a:lnTo>
                      <a:pt x="135" y="108"/>
                    </a:lnTo>
                    <a:lnTo>
                      <a:pt x="191" y="75"/>
                    </a:lnTo>
                    <a:lnTo>
                      <a:pt x="59" y="0"/>
                    </a:lnTo>
                    <a:lnTo>
                      <a:pt x="0" y="33"/>
                    </a:lnTo>
                    <a:close/>
                  </a:path>
                </a:pathLst>
              </a:custGeom>
              <a:solidFill>
                <a:srgbClr val="869B9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14" name="Google Shape;1014;p5"/>
              <p:cNvSpPr/>
              <p:nvPr/>
            </p:nvSpPr>
            <p:spPr>
              <a:xfrm>
                <a:off x="3021428" y="1669246"/>
                <a:ext cx="207367" cy="167598"/>
              </a:xfrm>
              <a:custGeom>
                <a:rect b="b" l="l" r="r" t="t"/>
                <a:pathLst>
                  <a:path extrusionOk="0" h="118" w="146">
                    <a:moveTo>
                      <a:pt x="0" y="33"/>
                    </a:moveTo>
                    <a:lnTo>
                      <a:pt x="0" y="0"/>
                    </a:lnTo>
                    <a:lnTo>
                      <a:pt x="146" y="83"/>
                    </a:lnTo>
                    <a:lnTo>
                      <a:pt x="146" y="118"/>
                    </a:lnTo>
                    <a:lnTo>
                      <a:pt x="0" y="33"/>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15" name="Google Shape;1015;p5"/>
              <p:cNvSpPr/>
              <p:nvPr/>
            </p:nvSpPr>
            <p:spPr>
              <a:xfrm>
                <a:off x="3021428" y="1669246"/>
                <a:ext cx="207367" cy="167598"/>
              </a:xfrm>
              <a:custGeom>
                <a:rect b="b" l="l" r="r" t="t"/>
                <a:pathLst>
                  <a:path extrusionOk="0" h="118" w="146">
                    <a:moveTo>
                      <a:pt x="146" y="118"/>
                    </a:moveTo>
                    <a:lnTo>
                      <a:pt x="146" y="83"/>
                    </a:lnTo>
                    <a:lnTo>
                      <a:pt x="0" y="0"/>
                    </a:lnTo>
                    <a:lnTo>
                      <a:pt x="0" y="33"/>
                    </a:lnTo>
                    <a:lnTo>
                      <a:pt x="146" y="118"/>
                    </a:lnTo>
                    <a:close/>
                    <a:moveTo>
                      <a:pt x="5" y="31"/>
                    </a:moveTo>
                    <a:lnTo>
                      <a:pt x="5" y="5"/>
                    </a:lnTo>
                    <a:lnTo>
                      <a:pt x="144" y="85"/>
                    </a:lnTo>
                    <a:lnTo>
                      <a:pt x="144" y="111"/>
                    </a:lnTo>
                    <a:lnTo>
                      <a:pt x="5"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16" name="Google Shape;1016;p5"/>
              <p:cNvSpPr/>
              <p:nvPr/>
            </p:nvSpPr>
            <p:spPr>
              <a:xfrm>
                <a:off x="3125112" y="1730319"/>
                <a:ext cx="4261" cy="42610"/>
              </a:xfrm>
              <a:custGeom>
                <a:rect b="b" l="l" r="r" t="t"/>
                <a:pathLst>
                  <a:path extrusionOk="0" h="30" w="3">
                    <a:moveTo>
                      <a:pt x="0" y="28"/>
                    </a:moveTo>
                    <a:lnTo>
                      <a:pt x="0" y="0"/>
                    </a:lnTo>
                    <a:lnTo>
                      <a:pt x="3" y="2"/>
                    </a:lnTo>
                    <a:lnTo>
                      <a:pt x="3"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17" name="Google Shape;1017;p5"/>
              <p:cNvSpPr/>
              <p:nvPr/>
            </p:nvSpPr>
            <p:spPr>
              <a:xfrm>
                <a:off x="3075400" y="1699072"/>
                <a:ext cx="2841" cy="46871"/>
              </a:xfrm>
              <a:custGeom>
                <a:rect b="b" l="l" r="r" t="t"/>
                <a:pathLst>
                  <a:path extrusionOk="0" h="33" w="2">
                    <a:moveTo>
                      <a:pt x="0" y="31"/>
                    </a:moveTo>
                    <a:lnTo>
                      <a:pt x="0" y="0"/>
                    </a:lnTo>
                    <a:lnTo>
                      <a:pt x="2" y="3"/>
                    </a:lnTo>
                    <a:lnTo>
                      <a:pt x="2"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18" name="Google Shape;1018;p5"/>
              <p:cNvSpPr/>
              <p:nvPr/>
            </p:nvSpPr>
            <p:spPr>
              <a:xfrm>
                <a:off x="3171982" y="1760146"/>
                <a:ext cx="7102" cy="42610"/>
              </a:xfrm>
              <a:custGeom>
                <a:rect b="b" l="l" r="r" t="t"/>
                <a:pathLst>
                  <a:path extrusionOk="0" h="30" w="5">
                    <a:moveTo>
                      <a:pt x="0" y="28"/>
                    </a:moveTo>
                    <a:lnTo>
                      <a:pt x="0" y="0"/>
                    </a:lnTo>
                    <a:lnTo>
                      <a:pt x="5" y="2"/>
                    </a:lnTo>
                    <a:lnTo>
                      <a:pt x="5"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19" name="Google Shape;1019;p5"/>
              <p:cNvSpPr/>
              <p:nvPr/>
            </p:nvSpPr>
            <p:spPr>
              <a:xfrm>
                <a:off x="3149257" y="1743102"/>
                <a:ext cx="2841" cy="44030"/>
              </a:xfrm>
              <a:custGeom>
                <a:rect b="b" l="l" r="r" t="t"/>
                <a:pathLst>
                  <a:path extrusionOk="0" h="31" w="2">
                    <a:moveTo>
                      <a:pt x="0" y="28"/>
                    </a:moveTo>
                    <a:lnTo>
                      <a:pt x="0" y="0"/>
                    </a:lnTo>
                    <a:lnTo>
                      <a:pt x="2" y="2"/>
                    </a:lnTo>
                    <a:lnTo>
                      <a:pt x="2"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20" name="Google Shape;1020;p5"/>
              <p:cNvSpPr/>
              <p:nvPr/>
            </p:nvSpPr>
            <p:spPr>
              <a:xfrm>
                <a:off x="3098125" y="1716116"/>
                <a:ext cx="7102" cy="44030"/>
              </a:xfrm>
              <a:custGeom>
                <a:rect b="b" l="l" r="r" t="t"/>
                <a:pathLst>
                  <a:path extrusionOk="0" h="31" w="5">
                    <a:moveTo>
                      <a:pt x="0" y="28"/>
                    </a:moveTo>
                    <a:lnTo>
                      <a:pt x="0" y="0"/>
                    </a:lnTo>
                    <a:lnTo>
                      <a:pt x="5" y="3"/>
                    </a:lnTo>
                    <a:lnTo>
                      <a:pt x="5"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21" name="Google Shape;1021;p5"/>
              <p:cNvSpPr/>
              <p:nvPr/>
            </p:nvSpPr>
            <p:spPr>
              <a:xfrm>
                <a:off x="3048414" y="1686289"/>
                <a:ext cx="2841" cy="44030"/>
              </a:xfrm>
              <a:custGeom>
                <a:rect b="b" l="l" r="r" t="t"/>
                <a:pathLst>
                  <a:path extrusionOk="0" h="31" w="2">
                    <a:moveTo>
                      <a:pt x="0" y="28"/>
                    </a:moveTo>
                    <a:lnTo>
                      <a:pt x="0" y="0"/>
                    </a:lnTo>
                    <a:lnTo>
                      <a:pt x="2" y="2"/>
                    </a:lnTo>
                    <a:lnTo>
                      <a:pt x="2"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22" name="Google Shape;1022;p5"/>
              <p:cNvSpPr/>
              <p:nvPr/>
            </p:nvSpPr>
            <p:spPr>
              <a:xfrm>
                <a:off x="3198968" y="1772929"/>
                <a:ext cx="7102" cy="44030"/>
              </a:xfrm>
              <a:custGeom>
                <a:rect b="b" l="l" r="r" t="t"/>
                <a:pathLst>
                  <a:path extrusionOk="0" h="31" w="5">
                    <a:moveTo>
                      <a:pt x="0" y="31"/>
                    </a:moveTo>
                    <a:lnTo>
                      <a:pt x="0" y="0"/>
                    </a:lnTo>
                    <a:lnTo>
                      <a:pt x="5" y="3"/>
                    </a:lnTo>
                    <a:lnTo>
                      <a:pt x="5" y="31"/>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23" name="Google Shape;1023;p5"/>
              <p:cNvSpPr/>
              <p:nvPr/>
            </p:nvSpPr>
            <p:spPr>
              <a:xfrm>
                <a:off x="3025689" y="1689130"/>
                <a:ext cx="203106" cy="124988"/>
              </a:xfrm>
              <a:custGeom>
                <a:rect b="b" l="l" r="r" t="t"/>
                <a:pathLst>
                  <a:path extrusionOk="0" h="88" w="143">
                    <a:moveTo>
                      <a:pt x="0" y="5"/>
                    </a:moveTo>
                    <a:lnTo>
                      <a:pt x="0" y="0"/>
                    </a:lnTo>
                    <a:lnTo>
                      <a:pt x="143" y="85"/>
                    </a:lnTo>
                    <a:lnTo>
                      <a:pt x="143" y="88"/>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24" name="Google Shape;1024;p5"/>
              <p:cNvSpPr/>
              <p:nvPr/>
            </p:nvSpPr>
            <p:spPr>
              <a:xfrm>
                <a:off x="3021428" y="1753045"/>
                <a:ext cx="207367" cy="167598"/>
              </a:xfrm>
              <a:custGeom>
                <a:rect b="b" l="l" r="r" t="t"/>
                <a:pathLst>
                  <a:path extrusionOk="0" h="118" w="146">
                    <a:moveTo>
                      <a:pt x="0" y="35"/>
                    </a:moveTo>
                    <a:lnTo>
                      <a:pt x="0" y="0"/>
                    </a:lnTo>
                    <a:lnTo>
                      <a:pt x="146" y="85"/>
                    </a:lnTo>
                    <a:lnTo>
                      <a:pt x="146" y="118"/>
                    </a:lnTo>
                    <a:lnTo>
                      <a:pt x="0" y="35"/>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25" name="Google Shape;1025;p5"/>
              <p:cNvSpPr/>
              <p:nvPr/>
            </p:nvSpPr>
            <p:spPr>
              <a:xfrm>
                <a:off x="3021428" y="1753045"/>
                <a:ext cx="207367" cy="167598"/>
              </a:xfrm>
              <a:custGeom>
                <a:rect b="b" l="l" r="r" t="t"/>
                <a:pathLst>
                  <a:path extrusionOk="0" h="118" w="146">
                    <a:moveTo>
                      <a:pt x="146" y="118"/>
                    </a:moveTo>
                    <a:lnTo>
                      <a:pt x="146" y="85"/>
                    </a:lnTo>
                    <a:lnTo>
                      <a:pt x="0" y="0"/>
                    </a:lnTo>
                    <a:lnTo>
                      <a:pt x="0" y="35"/>
                    </a:lnTo>
                    <a:lnTo>
                      <a:pt x="146" y="118"/>
                    </a:lnTo>
                    <a:close/>
                    <a:moveTo>
                      <a:pt x="5" y="33"/>
                    </a:moveTo>
                    <a:lnTo>
                      <a:pt x="5" y="7"/>
                    </a:lnTo>
                    <a:lnTo>
                      <a:pt x="144" y="87"/>
                    </a:lnTo>
                    <a:lnTo>
                      <a:pt x="144" y="113"/>
                    </a:lnTo>
                    <a:lnTo>
                      <a:pt x="5"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26" name="Google Shape;1026;p5"/>
              <p:cNvSpPr/>
              <p:nvPr/>
            </p:nvSpPr>
            <p:spPr>
              <a:xfrm>
                <a:off x="3125112" y="1816959"/>
                <a:ext cx="4261" cy="44030"/>
              </a:xfrm>
              <a:custGeom>
                <a:rect b="b" l="l" r="r" t="t"/>
                <a:pathLst>
                  <a:path extrusionOk="0" h="31" w="3">
                    <a:moveTo>
                      <a:pt x="0" y="28"/>
                    </a:moveTo>
                    <a:lnTo>
                      <a:pt x="0" y="0"/>
                    </a:lnTo>
                    <a:lnTo>
                      <a:pt x="3" y="2"/>
                    </a:lnTo>
                    <a:lnTo>
                      <a:pt x="3"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27" name="Google Shape;1027;p5"/>
              <p:cNvSpPr/>
              <p:nvPr/>
            </p:nvSpPr>
            <p:spPr>
              <a:xfrm>
                <a:off x="3075400" y="1787132"/>
                <a:ext cx="2841" cy="42610"/>
              </a:xfrm>
              <a:custGeom>
                <a:rect b="b" l="l" r="r" t="t"/>
                <a:pathLst>
                  <a:path extrusionOk="0" h="30" w="2">
                    <a:moveTo>
                      <a:pt x="0" y="30"/>
                    </a:moveTo>
                    <a:lnTo>
                      <a:pt x="0" y="0"/>
                    </a:lnTo>
                    <a:lnTo>
                      <a:pt x="2" y="2"/>
                    </a:lnTo>
                    <a:lnTo>
                      <a:pt x="2" y="30"/>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28" name="Google Shape;1028;p5"/>
              <p:cNvSpPr/>
              <p:nvPr/>
            </p:nvSpPr>
            <p:spPr>
              <a:xfrm>
                <a:off x="3171982" y="1843945"/>
                <a:ext cx="7102" cy="46871"/>
              </a:xfrm>
              <a:custGeom>
                <a:rect b="b" l="l" r="r" t="t"/>
                <a:pathLst>
                  <a:path extrusionOk="0" h="33" w="5">
                    <a:moveTo>
                      <a:pt x="0" y="30"/>
                    </a:moveTo>
                    <a:lnTo>
                      <a:pt x="0" y="0"/>
                    </a:lnTo>
                    <a:lnTo>
                      <a:pt x="5" y="2"/>
                    </a:lnTo>
                    <a:lnTo>
                      <a:pt x="5" y="33"/>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29" name="Google Shape;1029;p5"/>
              <p:cNvSpPr/>
              <p:nvPr/>
            </p:nvSpPr>
            <p:spPr>
              <a:xfrm>
                <a:off x="3149257" y="1829742"/>
                <a:ext cx="2841" cy="44030"/>
              </a:xfrm>
              <a:custGeom>
                <a:rect b="b" l="l" r="r" t="t"/>
                <a:pathLst>
                  <a:path extrusionOk="0" h="31" w="2">
                    <a:moveTo>
                      <a:pt x="0" y="29"/>
                    </a:moveTo>
                    <a:lnTo>
                      <a:pt x="0" y="0"/>
                    </a:lnTo>
                    <a:lnTo>
                      <a:pt x="2" y="3"/>
                    </a:lnTo>
                    <a:lnTo>
                      <a:pt x="2"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30" name="Google Shape;1030;p5"/>
              <p:cNvSpPr/>
              <p:nvPr/>
            </p:nvSpPr>
            <p:spPr>
              <a:xfrm>
                <a:off x="3098125" y="1802756"/>
                <a:ext cx="7102" cy="44030"/>
              </a:xfrm>
              <a:custGeom>
                <a:rect b="b" l="l" r="r" t="t"/>
                <a:pathLst>
                  <a:path extrusionOk="0" h="31" w="5">
                    <a:moveTo>
                      <a:pt x="0" y="29"/>
                    </a:moveTo>
                    <a:lnTo>
                      <a:pt x="0" y="0"/>
                    </a:lnTo>
                    <a:lnTo>
                      <a:pt x="5" y="0"/>
                    </a:lnTo>
                    <a:lnTo>
                      <a:pt x="5"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31" name="Google Shape;1031;p5"/>
              <p:cNvSpPr/>
              <p:nvPr/>
            </p:nvSpPr>
            <p:spPr>
              <a:xfrm>
                <a:off x="3048414" y="1772929"/>
                <a:ext cx="2841" cy="44030"/>
              </a:xfrm>
              <a:custGeom>
                <a:rect b="b" l="l" r="r" t="t"/>
                <a:pathLst>
                  <a:path extrusionOk="0" h="31" w="2">
                    <a:moveTo>
                      <a:pt x="0" y="29"/>
                    </a:moveTo>
                    <a:lnTo>
                      <a:pt x="0" y="0"/>
                    </a:lnTo>
                    <a:lnTo>
                      <a:pt x="2" y="3"/>
                    </a:lnTo>
                    <a:lnTo>
                      <a:pt x="2"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32" name="Google Shape;1032;p5"/>
              <p:cNvSpPr/>
              <p:nvPr/>
            </p:nvSpPr>
            <p:spPr>
              <a:xfrm>
                <a:off x="3198968" y="1860989"/>
                <a:ext cx="7102" cy="42610"/>
              </a:xfrm>
              <a:custGeom>
                <a:rect b="b" l="l" r="r" t="t"/>
                <a:pathLst>
                  <a:path extrusionOk="0" h="30" w="5">
                    <a:moveTo>
                      <a:pt x="0" y="28"/>
                    </a:moveTo>
                    <a:lnTo>
                      <a:pt x="0" y="0"/>
                    </a:lnTo>
                    <a:lnTo>
                      <a:pt x="5" y="2"/>
                    </a:lnTo>
                    <a:lnTo>
                      <a:pt x="5"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33" name="Google Shape;1033;p5"/>
              <p:cNvSpPr/>
              <p:nvPr/>
            </p:nvSpPr>
            <p:spPr>
              <a:xfrm>
                <a:off x="3025689" y="1777190"/>
                <a:ext cx="203106" cy="123568"/>
              </a:xfrm>
              <a:custGeom>
                <a:rect b="b" l="l" r="r" t="t"/>
                <a:pathLst>
                  <a:path extrusionOk="0" h="87" w="143">
                    <a:moveTo>
                      <a:pt x="0" y="2"/>
                    </a:moveTo>
                    <a:lnTo>
                      <a:pt x="0" y="0"/>
                    </a:lnTo>
                    <a:lnTo>
                      <a:pt x="143" y="82"/>
                    </a:lnTo>
                    <a:lnTo>
                      <a:pt x="143" y="87"/>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34" name="Google Shape;1034;p5"/>
              <p:cNvSpPr/>
              <p:nvPr/>
            </p:nvSpPr>
            <p:spPr>
              <a:xfrm>
                <a:off x="3021428" y="1836844"/>
                <a:ext cx="207367" cy="167598"/>
              </a:xfrm>
              <a:custGeom>
                <a:rect b="b" l="l" r="r" t="t"/>
                <a:pathLst>
                  <a:path extrusionOk="0" h="118" w="146">
                    <a:moveTo>
                      <a:pt x="0" y="33"/>
                    </a:moveTo>
                    <a:lnTo>
                      <a:pt x="0" y="0"/>
                    </a:lnTo>
                    <a:lnTo>
                      <a:pt x="146" y="85"/>
                    </a:lnTo>
                    <a:lnTo>
                      <a:pt x="146" y="118"/>
                    </a:lnTo>
                    <a:lnTo>
                      <a:pt x="0" y="33"/>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35" name="Google Shape;1035;p5"/>
              <p:cNvSpPr/>
              <p:nvPr/>
            </p:nvSpPr>
            <p:spPr>
              <a:xfrm>
                <a:off x="3021428" y="1836844"/>
                <a:ext cx="207367" cy="167598"/>
              </a:xfrm>
              <a:custGeom>
                <a:rect b="b" l="l" r="r" t="t"/>
                <a:pathLst>
                  <a:path extrusionOk="0" h="118" w="146">
                    <a:moveTo>
                      <a:pt x="146" y="118"/>
                    </a:moveTo>
                    <a:lnTo>
                      <a:pt x="146" y="85"/>
                    </a:lnTo>
                    <a:lnTo>
                      <a:pt x="0" y="0"/>
                    </a:lnTo>
                    <a:lnTo>
                      <a:pt x="0" y="33"/>
                    </a:lnTo>
                    <a:lnTo>
                      <a:pt x="146" y="118"/>
                    </a:lnTo>
                    <a:close/>
                    <a:moveTo>
                      <a:pt x="5" y="33"/>
                    </a:moveTo>
                    <a:lnTo>
                      <a:pt x="5" y="7"/>
                    </a:lnTo>
                    <a:lnTo>
                      <a:pt x="144" y="87"/>
                    </a:lnTo>
                    <a:lnTo>
                      <a:pt x="144" y="113"/>
                    </a:lnTo>
                    <a:lnTo>
                      <a:pt x="5"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36" name="Google Shape;1036;p5"/>
              <p:cNvSpPr/>
              <p:nvPr/>
            </p:nvSpPr>
            <p:spPr>
              <a:xfrm>
                <a:off x="3125112" y="1900758"/>
                <a:ext cx="4261" cy="42610"/>
              </a:xfrm>
              <a:custGeom>
                <a:rect b="b" l="l" r="r" t="t"/>
                <a:pathLst>
                  <a:path extrusionOk="0" h="30" w="3">
                    <a:moveTo>
                      <a:pt x="0" y="28"/>
                    </a:moveTo>
                    <a:lnTo>
                      <a:pt x="0" y="0"/>
                    </a:lnTo>
                    <a:lnTo>
                      <a:pt x="3" y="0"/>
                    </a:lnTo>
                    <a:lnTo>
                      <a:pt x="3"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37" name="Google Shape;1037;p5"/>
              <p:cNvSpPr/>
              <p:nvPr/>
            </p:nvSpPr>
            <p:spPr>
              <a:xfrm>
                <a:off x="3075400" y="1870931"/>
                <a:ext cx="2841" cy="42610"/>
              </a:xfrm>
              <a:custGeom>
                <a:rect b="b" l="l" r="r" t="t"/>
                <a:pathLst>
                  <a:path extrusionOk="0" h="30" w="2">
                    <a:moveTo>
                      <a:pt x="0" y="28"/>
                    </a:moveTo>
                    <a:lnTo>
                      <a:pt x="0" y="0"/>
                    </a:lnTo>
                    <a:lnTo>
                      <a:pt x="2" y="2"/>
                    </a:lnTo>
                    <a:lnTo>
                      <a:pt x="2"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38" name="Google Shape;1038;p5"/>
              <p:cNvSpPr/>
              <p:nvPr/>
            </p:nvSpPr>
            <p:spPr>
              <a:xfrm>
                <a:off x="3171982" y="1927744"/>
                <a:ext cx="7102" cy="42610"/>
              </a:xfrm>
              <a:custGeom>
                <a:rect b="b" l="l" r="r" t="t"/>
                <a:pathLst>
                  <a:path extrusionOk="0" h="30" w="5">
                    <a:moveTo>
                      <a:pt x="0" y="28"/>
                    </a:moveTo>
                    <a:lnTo>
                      <a:pt x="0" y="0"/>
                    </a:lnTo>
                    <a:lnTo>
                      <a:pt x="5" y="2"/>
                    </a:lnTo>
                    <a:lnTo>
                      <a:pt x="5"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39" name="Google Shape;1039;p5"/>
              <p:cNvSpPr/>
              <p:nvPr/>
            </p:nvSpPr>
            <p:spPr>
              <a:xfrm>
                <a:off x="3149257" y="1913541"/>
                <a:ext cx="2841" cy="44030"/>
              </a:xfrm>
              <a:custGeom>
                <a:rect b="b" l="l" r="r" t="t"/>
                <a:pathLst>
                  <a:path extrusionOk="0" h="31" w="2">
                    <a:moveTo>
                      <a:pt x="0" y="29"/>
                    </a:moveTo>
                    <a:lnTo>
                      <a:pt x="0" y="0"/>
                    </a:lnTo>
                    <a:lnTo>
                      <a:pt x="2" y="3"/>
                    </a:lnTo>
                    <a:lnTo>
                      <a:pt x="2"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40" name="Google Shape;1040;p5"/>
              <p:cNvSpPr/>
              <p:nvPr/>
            </p:nvSpPr>
            <p:spPr>
              <a:xfrm>
                <a:off x="3098125" y="1883714"/>
                <a:ext cx="7102" cy="44030"/>
              </a:xfrm>
              <a:custGeom>
                <a:rect b="b" l="l" r="r" t="t"/>
                <a:pathLst>
                  <a:path extrusionOk="0" h="31" w="5">
                    <a:moveTo>
                      <a:pt x="0" y="31"/>
                    </a:moveTo>
                    <a:lnTo>
                      <a:pt x="0" y="0"/>
                    </a:lnTo>
                    <a:lnTo>
                      <a:pt x="5" y="2"/>
                    </a:lnTo>
                    <a:lnTo>
                      <a:pt x="5" y="31"/>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41" name="Google Shape;1041;p5"/>
              <p:cNvSpPr/>
              <p:nvPr/>
            </p:nvSpPr>
            <p:spPr>
              <a:xfrm>
                <a:off x="3048414" y="1853888"/>
                <a:ext cx="2841" cy="46871"/>
              </a:xfrm>
              <a:custGeom>
                <a:rect b="b" l="l" r="r" t="t"/>
                <a:pathLst>
                  <a:path extrusionOk="0" h="33" w="2">
                    <a:moveTo>
                      <a:pt x="0" y="30"/>
                    </a:moveTo>
                    <a:lnTo>
                      <a:pt x="0" y="0"/>
                    </a:lnTo>
                    <a:lnTo>
                      <a:pt x="2" y="2"/>
                    </a:lnTo>
                    <a:lnTo>
                      <a:pt x="2" y="33"/>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42" name="Google Shape;1042;p5"/>
              <p:cNvSpPr/>
              <p:nvPr/>
            </p:nvSpPr>
            <p:spPr>
              <a:xfrm>
                <a:off x="3198968" y="1943368"/>
                <a:ext cx="7102" cy="44030"/>
              </a:xfrm>
              <a:custGeom>
                <a:rect b="b" l="l" r="r" t="t"/>
                <a:pathLst>
                  <a:path extrusionOk="0" h="31" w="5">
                    <a:moveTo>
                      <a:pt x="0" y="29"/>
                    </a:moveTo>
                    <a:lnTo>
                      <a:pt x="0" y="0"/>
                    </a:lnTo>
                    <a:lnTo>
                      <a:pt x="5" y="3"/>
                    </a:lnTo>
                    <a:lnTo>
                      <a:pt x="5"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43" name="Google Shape;1043;p5"/>
              <p:cNvSpPr/>
              <p:nvPr/>
            </p:nvSpPr>
            <p:spPr>
              <a:xfrm>
                <a:off x="3025689" y="1860989"/>
                <a:ext cx="203106" cy="123568"/>
              </a:xfrm>
              <a:custGeom>
                <a:rect b="b" l="l" r="r" t="t"/>
                <a:pathLst>
                  <a:path extrusionOk="0" h="87" w="143">
                    <a:moveTo>
                      <a:pt x="0" y="2"/>
                    </a:moveTo>
                    <a:lnTo>
                      <a:pt x="0" y="0"/>
                    </a:lnTo>
                    <a:lnTo>
                      <a:pt x="143" y="82"/>
                    </a:lnTo>
                    <a:lnTo>
                      <a:pt x="143" y="87"/>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44" name="Google Shape;1044;p5"/>
              <p:cNvSpPr/>
              <p:nvPr/>
            </p:nvSpPr>
            <p:spPr>
              <a:xfrm>
                <a:off x="3021428" y="1923483"/>
                <a:ext cx="207367" cy="167598"/>
              </a:xfrm>
              <a:custGeom>
                <a:rect b="b" l="l" r="r" t="t"/>
                <a:pathLst>
                  <a:path extrusionOk="0" h="118" w="146">
                    <a:moveTo>
                      <a:pt x="0" y="33"/>
                    </a:moveTo>
                    <a:lnTo>
                      <a:pt x="0" y="0"/>
                    </a:lnTo>
                    <a:lnTo>
                      <a:pt x="146" y="85"/>
                    </a:lnTo>
                    <a:lnTo>
                      <a:pt x="146" y="118"/>
                    </a:lnTo>
                    <a:lnTo>
                      <a:pt x="0" y="33"/>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45" name="Google Shape;1045;p5"/>
              <p:cNvSpPr/>
              <p:nvPr/>
            </p:nvSpPr>
            <p:spPr>
              <a:xfrm>
                <a:off x="3021428" y="1923483"/>
                <a:ext cx="207367" cy="167598"/>
              </a:xfrm>
              <a:custGeom>
                <a:rect b="b" l="l" r="r" t="t"/>
                <a:pathLst>
                  <a:path extrusionOk="0" h="118" w="146">
                    <a:moveTo>
                      <a:pt x="146" y="118"/>
                    </a:moveTo>
                    <a:lnTo>
                      <a:pt x="146" y="85"/>
                    </a:lnTo>
                    <a:lnTo>
                      <a:pt x="0" y="0"/>
                    </a:lnTo>
                    <a:lnTo>
                      <a:pt x="0" y="33"/>
                    </a:lnTo>
                    <a:lnTo>
                      <a:pt x="146" y="118"/>
                    </a:lnTo>
                    <a:close/>
                    <a:moveTo>
                      <a:pt x="5" y="31"/>
                    </a:moveTo>
                    <a:lnTo>
                      <a:pt x="5" y="7"/>
                    </a:lnTo>
                    <a:lnTo>
                      <a:pt x="144" y="88"/>
                    </a:lnTo>
                    <a:lnTo>
                      <a:pt x="144" y="111"/>
                    </a:lnTo>
                    <a:lnTo>
                      <a:pt x="5"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46" name="Google Shape;1046;p5"/>
              <p:cNvSpPr/>
              <p:nvPr/>
            </p:nvSpPr>
            <p:spPr>
              <a:xfrm>
                <a:off x="3125112" y="1984557"/>
                <a:ext cx="4261" cy="46871"/>
              </a:xfrm>
              <a:custGeom>
                <a:rect b="b" l="l" r="r" t="t"/>
                <a:pathLst>
                  <a:path extrusionOk="0" h="33" w="3">
                    <a:moveTo>
                      <a:pt x="0" y="30"/>
                    </a:moveTo>
                    <a:lnTo>
                      <a:pt x="0" y="0"/>
                    </a:lnTo>
                    <a:lnTo>
                      <a:pt x="3" y="2"/>
                    </a:lnTo>
                    <a:lnTo>
                      <a:pt x="3" y="33"/>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47" name="Google Shape;1047;p5"/>
              <p:cNvSpPr/>
              <p:nvPr/>
            </p:nvSpPr>
            <p:spPr>
              <a:xfrm>
                <a:off x="3075400" y="1957571"/>
                <a:ext cx="2841" cy="44030"/>
              </a:xfrm>
              <a:custGeom>
                <a:rect b="b" l="l" r="r" t="t"/>
                <a:pathLst>
                  <a:path extrusionOk="0" h="31" w="2">
                    <a:moveTo>
                      <a:pt x="0" y="28"/>
                    </a:moveTo>
                    <a:lnTo>
                      <a:pt x="0" y="0"/>
                    </a:lnTo>
                    <a:lnTo>
                      <a:pt x="2" y="2"/>
                    </a:lnTo>
                    <a:lnTo>
                      <a:pt x="2"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48" name="Google Shape;1048;p5"/>
              <p:cNvSpPr/>
              <p:nvPr/>
            </p:nvSpPr>
            <p:spPr>
              <a:xfrm>
                <a:off x="3171982" y="2014384"/>
                <a:ext cx="7102" cy="44030"/>
              </a:xfrm>
              <a:custGeom>
                <a:rect b="b" l="l" r="r" t="t"/>
                <a:pathLst>
                  <a:path extrusionOk="0" h="31" w="5">
                    <a:moveTo>
                      <a:pt x="0" y="28"/>
                    </a:moveTo>
                    <a:lnTo>
                      <a:pt x="0" y="0"/>
                    </a:lnTo>
                    <a:lnTo>
                      <a:pt x="5" y="2"/>
                    </a:lnTo>
                    <a:lnTo>
                      <a:pt x="5"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49" name="Google Shape;1049;p5"/>
              <p:cNvSpPr/>
              <p:nvPr/>
            </p:nvSpPr>
            <p:spPr>
              <a:xfrm>
                <a:off x="3149257" y="1997340"/>
                <a:ext cx="2841" cy="46871"/>
              </a:xfrm>
              <a:custGeom>
                <a:rect b="b" l="l" r="r" t="t"/>
                <a:pathLst>
                  <a:path extrusionOk="0" h="33" w="2">
                    <a:moveTo>
                      <a:pt x="0" y="31"/>
                    </a:moveTo>
                    <a:lnTo>
                      <a:pt x="0" y="0"/>
                    </a:lnTo>
                    <a:lnTo>
                      <a:pt x="2" y="3"/>
                    </a:lnTo>
                    <a:lnTo>
                      <a:pt x="2"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50" name="Google Shape;1050;p5"/>
              <p:cNvSpPr/>
              <p:nvPr/>
            </p:nvSpPr>
            <p:spPr>
              <a:xfrm>
                <a:off x="3098125" y="1970354"/>
                <a:ext cx="7102" cy="44030"/>
              </a:xfrm>
              <a:custGeom>
                <a:rect b="b" l="l" r="r" t="t"/>
                <a:pathLst>
                  <a:path extrusionOk="0" h="31" w="5">
                    <a:moveTo>
                      <a:pt x="0" y="29"/>
                    </a:moveTo>
                    <a:lnTo>
                      <a:pt x="0" y="0"/>
                    </a:lnTo>
                    <a:lnTo>
                      <a:pt x="5" y="3"/>
                    </a:lnTo>
                    <a:lnTo>
                      <a:pt x="5"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51" name="Google Shape;1051;p5"/>
              <p:cNvSpPr/>
              <p:nvPr/>
            </p:nvSpPr>
            <p:spPr>
              <a:xfrm>
                <a:off x="3048414" y="1940527"/>
                <a:ext cx="2841" cy="44030"/>
              </a:xfrm>
              <a:custGeom>
                <a:rect b="b" l="l" r="r" t="t"/>
                <a:pathLst>
                  <a:path extrusionOk="0" h="31" w="2">
                    <a:moveTo>
                      <a:pt x="0" y="31"/>
                    </a:moveTo>
                    <a:lnTo>
                      <a:pt x="0" y="0"/>
                    </a:lnTo>
                    <a:lnTo>
                      <a:pt x="2" y="2"/>
                    </a:lnTo>
                    <a:lnTo>
                      <a:pt x="2" y="31"/>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52" name="Google Shape;1052;p5"/>
              <p:cNvSpPr/>
              <p:nvPr/>
            </p:nvSpPr>
            <p:spPr>
              <a:xfrm>
                <a:off x="3198968" y="2031428"/>
                <a:ext cx="7102" cy="42610"/>
              </a:xfrm>
              <a:custGeom>
                <a:rect b="b" l="l" r="r" t="t"/>
                <a:pathLst>
                  <a:path extrusionOk="0" h="30" w="5">
                    <a:moveTo>
                      <a:pt x="0" y="28"/>
                    </a:moveTo>
                    <a:lnTo>
                      <a:pt x="0" y="0"/>
                    </a:lnTo>
                    <a:lnTo>
                      <a:pt x="5" y="0"/>
                    </a:lnTo>
                    <a:lnTo>
                      <a:pt x="5"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53" name="Google Shape;1053;p5"/>
              <p:cNvSpPr/>
              <p:nvPr/>
            </p:nvSpPr>
            <p:spPr>
              <a:xfrm>
                <a:off x="3025689" y="1947629"/>
                <a:ext cx="203106" cy="120727"/>
              </a:xfrm>
              <a:custGeom>
                <a:rect b="b" l="l" r="r" t="t"/>
                <a:pathLst>
                  <a:path extrusionOk="0" h="85" w="143">
                    <a:moveTo>
                      <a:pt x="0" y="2"/>
                    </a:moveTo>
                    <a:lnTo>
                      <a:pt x="0" y="0"/>
                    </a:lnTo>
                    <a:lnTo>
                      <a:pt x="143" y="82"/>
                    </a:lnTo>
                    <a:lnTo>
                      <a:pt x="143" y="85"/>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54" name="Google Shape;1054;p5"/>
              <p:cNvSpPr/>
              <p:nvPr/>
            </p:nvSpPr>
            <p:spPr>
              <a:xfrm>
                <a:off x="3427640" y="1900758"/>
                <a:ext cx="207367" cy="170439"/>
              </a:xfrm>
              <a:custGeom>
                <a:rect b="b" l="l" r="r" t="t"/>
                <a:pathLst>
                  <a:path extrusionOk="0" h="120" w="146">
                    <a:moveTo>
                      <a:pt x="0" y="35"/>
                    </a:moveTo>
                    <a:lnTo>
                      <a:pt x="0" y="0"/>
                    </a:lnTo>
                    <a:lnTo>
                      <a:pt x="146" y="85"/>
                    </a:lnTo>
                    <a:lnTo>
                      <a:pt x="146" y="120"/>
                    </a:lnTo>
                    <a:lnTo>
                      <a:pt x="0" y="35"/>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55" name="Google Shape;1055;p5"/>
              <p:cNvSpPr/>
              <p:nvPr/>
            </p:nvSpPr>
            <p:spPr>
              <a:xfrm>
                <a:off x="3427640" y="1900758"/>
                <a:ext cx="207367" cy="170439"/>
              </a:xfrm>
              <a:custGeom>
                <a:rect b="b" l="l" r="r" t="t"/>
                <a:pathLst>
                  <a:path extrusionOk="0" h="120" w="146">
                    <a:moveTo>
                      <a:pt x="146" y="120"/>
                    </a:moveTo>
                    <a:lnTo>
                      <a:pt x="146" y="85"/>
                    </a:lnTo>
                    <a:lnTo>
                      <a:pt x="0" y="0"/>
                    </a:lnTo>
                    <a:lnTo>
                      <a:pt x="0" y="35"/>
                    </a:lnTo>
                    <a:lnTo>
                      <a:pt x="146" y="120"/>
                    </a:lnTo>
                    <a:close/>
                    <a:moveTo>
                      <a:pt x="4" y="33"/>
                    </a:moveTo>
                    <a:lnTo>
                      <a:pt x="4" y="7"/>
                    </a:lnTo>
                    <a:lnTo>
                      <a:pt x="143" y="87"/>
                    </a:lnTo>
                    <a:lnTo>
                      <a:pt x="143" y="113"/>
                    </a:lnTo>
                    <a:lnTo>
                      <a:pt x="4"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56" name="Google Shape;1056;p5"/>
              <p:cNvSpPr/>
              <p:nvPr/>
            </p:nvSpPr>
            <p:spPr>
              <a:xfrm>
                <a:off x="3531324" y="1964673"/>
                <a:ext cx="2841" cy="42610"/>
              </a:xfrm>
              <a:custGeom>
                <a:rect b="b" l="l" r="r" t="t"/>
                <a:pathLst>
                  <a:path extrusionOk="0" h="30" w="2">
                    <a:moveTo>
                      <a:pt x="0" y="28"/>
                    </a:moveTo>
                    <a:lnTo>
                      <a:pt x="0" y="0"/>
                    </a:lnTo>
                    <a:lnTo>
                      <a:pt x="2" y="2"/>
                    </a:lnTo>
                    <a:lnTo>
                      <a:pt x="2"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57" name="Google Shape;1057;p5"/>
              <p:cNvSpPr/>
              <p:nvPr/>
            </p:nvSpPr>
            <p:spPr>
              <a:xfrm>
                <a:off x="3480192" y="1933426"/>
                <a:ext cx="4261" cy="44030"/>
              </a:xfrm>
              <a:custGeom>
                <a:rect b="b" l="l" r="r" t="t"/>
                <a:pathLst>
                  <a:path extrusionOk="0" h="31" w="3">
                    <a:moveTo>
                      <a:pt x="0" y="31"/>
                    </a:moveTo>
                    <a:lnTo>
                      <a:pt x="0" y="0"/>
                    </a:lnTo>
                    <a:lnTo>
                      <a:pt x="3" y="3"/>
                    </a:lnTo>
                    <a:lnTo>
                      <a:pt x="3" y="31"/>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58" name="Google Shape;1058;p5"/>
              <p:cNvSpPr/>
              <p:nvPr/>
            </p:nvSpPr>
            <p:spPr>
              <a:xfrm>
                <a:off x="3578195" y="1990238"/>
                <a:ext cx="5681" cy="46871"/>
              </a:xfrm>
              <a:custGeom>
                <a:rect b="b" l="l" r="r" t="t"/>
                <a:pathLst>
                  <a:path extrusionOk="0" h="33" w="4">
                    <a:moveTo>
                      <a:pt x="0" y="31"/>
                    </a:moveTo>
                    <a:lnTo>
                      <a:pt x="2" y="0"/>
                    </a:lnTo>
                    <a:lnTo>
                      <a:pt x="4" y="3"/>
                    </a:lnTo>
                    <a:lnTo>
                      <a:pt x="4"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59" name="Google Shape;1059;p5"/>
              <p:cNvSpPr/>
              <p:nvPr/>
            </p:nvSpPr>
            <p:spPr>
              <a:xfrm>
                <a:off x="3554049" y="1977456"/>
                <a:ext cx="4261" cy="44030"/>
              </a:xfrm>
              <a:custGeom>
                <a:rect b="b" l="l" r="r" t="t"/>
                <a:pathLst>
                  <a:path extrusionOk="0" h="31" w="3">
                    <a:moveTo>
                      <a:pt x="0" y="28"/>
                    </a:moveTo>
                    <a:lnTo>
                      <a:pt x="0" y="0"/>
                    </a:lnTo>
                    <a:lnTo>
                      <a:pt x="3" y="2"/>
                    </a:lnTo>
                    <a:lnTo>
                      <a:pt x="3"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60" name="Google Shape;1060;p5"/>
              <p:cNvSpPr/>
              <p:nvPr/>
            </p:nvSpPr>
            <p:spPr>
              <a:xfrm>
                <a:off x="3504338" y="1950469"/>
                <a:ext cx="5681" cy="44030"/>
              </a:xfrm>
              <a:custGeom>
                <a:rect b="b" l="l" r="r" t="t"/>
                <a:pathLst>
                  <a:path extrusionOk="0" h="31" w="4">
                    <a:moveTo>
                      <a:pt x="0" y="28"/>
                    </a:moveTo>
                    <a:lnTo>
                      <a:pt x="0" y="0"/>
                    </a:lnTo>
                    <a:lnTo>
                      <a:pt x="4" y="0"/>
                    </a:lnTo>
                    <a:lnTo>
                      <a:pt x="4"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61" name="Google Shape;1061;p5"/>
              <p:cNvSpPr/>
              <p:nvPr/>
            </p:nvSpPr>
            <p:spPr>
              <a:xfrm>
                <a:off x="3453206" y="1920643"/>
                <a:ext cx="4261" cy="44030"/>
              </a:xfrm>
              <a:custGeom>
                <a:rect b="b" l="l" r="r" t="t"/>
                <a:pathLst>
                  <a:path extrusionOk="0" h="31" w="3">
                    <a:moveTo>
                      <a:pt x="0" y="28"/>
                    </a:moveTo>
                    <a:lnTo>
                      <a:pt x="0" y="0"/>
                    </a:lnTo>
                    <a:lnTo>
                      <a:pt x="3" y="2"/>
                    </a:lnTo>
                    <a:lnTo>
                      <a:pt x="3"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62" name="Google Shape;1062;p5"/>
              <p:cNvSpPr/>
              <p:nvPr/>
            </p:nvSpPr>
            <p:spPr>
              <a:xfrm>
                <a:off x="3608021" y="2007282"/>
                <a:ext cx="2841" cy="44030"/>
              </a:xfrm>
              <a:custGeom>
                <a:rect b="b" l="l" r="r" t="t"/>
                <a:pathLst>
                  <a:path extrusionOk="0" h="31" w="2">
                    <a:moveTo>
                      <a:pt x="0" y="29"/>
                    </a:moveTo>
                    <a:lnTo>
                      <a:pt x="0" y="0"/>
                    </a:lnTo>
                    <a:lnTo>
                      <a:pt x="2" y="3"/>
                    </a:lnTo>
                    <a:lnTo>
                      <a:pt x="2"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63" name="Google Shape;1063;p5"/>
              <p:cNvSpPr/>
              <p:nvPr/>
            </p:nvSpPr>
            <p:spPr>
              <a:xfrm>
                <a:off x="3430481" y="1923483"/>
                <a:ext cx="204526" cy="124988"/>
              </a:xfrm>
              <a:custGeom>
                <a:rect b="b" l="l" r="r" t="t"/>
                <a:pathLst>
                  <a:path extrusionOk="0" h="88" w="144">
                    <a:moveTo>
                      <a:pt x="0" y="5"/>
                    </a:moveTo>
                    <a:lnTo>
                      <a:pt x="0" y="0"/>
                    </a:lnTo>
                    <a:lnTo>
                      <a:pt x="144" y="83"/>
                    </a:lnTo>
                    <a:lnTo>
                      <a:pt x="144" y="88"/>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64" name="Google Shape;1064;p5"/>
              <p:cNvSpPr/>
              <p:nvPr/>
            </p:nvSpPr>
            <p:spPr>
              <a:xfrm>
                <a:off x="3427640" y="1987398"/>
                <a:ext cx="207367" cy="167598"/>
              </a:xfrm>
              <a:custGeom>
                <a:rect b="b" l="l" r="r" t="t"/>
                <a:pathLst>
                  <a:path extrusionOk="0" h="118" w="146">
                    <a:moveTo>
                      <a:pt x="0" y="33"/>
                    </a:moveTo>
                    <a:lnTo>
                      <a:pt x="0" y="0"/>
                    </a:lnTo>
                    <a:lnTo>
                      <a:pt x="146" y="85"/>
                    </a:lnTo>
                    <a:lnTo>
                      <a:pt x="146" y="118"/>
                    </a:lnTo>
                    <a:lnTo>
                      <a:pt x="0" y="33"/>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65" name="Google Shape;1065;p5"/>
              <p:cNvSpPr/>
              <p:nvPr/>
            </p:nvSpPr>
            <p:spPr>
              <a:xfrm>
                <a:off x="3427640" y="1987398"/>
                <a:ext cx="207367" cy="167598"/>
              </a:xfrm>
              <a:custGeom>
                <a:rect b="b" l="l" r="r" t="t"/>
                <a:pathLst>
                  <a:path extrusionOk="0" h="118" w="146">
                    <a:moveTo>
                      <a:pt x="146" y="118"/>
                    </a:moveTo>
                    <a:lnTo>
                      <a:pt x="146" y="85"/>
                    </a:lnTo>
                    <a:lnTo>
                      <a:pt x="0" y="0"/>
                    </a:lnTo>
                    <a:lnTo>
                      <a:pt x="0" y="33"/>
                    </a:lnTo>
                    <a:lnTo>
                      <a:pt x="146" y="118"/>
                    </a:lnTo>
                    <a:close/>
                    <a:moveTo>
                      <a:pt x="4" y="33"/>
                    </a:moveTo>
                    <a:lnTo>
                      <a:pt x="4" y="7"/>
                    </a:lnTo>
                    <a:lnTo>
                      <a:pt x="143" y="87"/>
                    </a:lnTo>
                    <a:lnTo>
                      <a:pt x="143" y="113"/>
                    </a:lnTo>
                    <a:lnTo>
                      <a:pt x="4" y="3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66" name="Google Shape;1066;p5"/>
              <p:cNvSpPr/>
              <p:nvPr/>
            </p:nvSpPr>
            <p:spPr>
              <a:xfrm>
                <a:off x="3531324" y="2051312"/>
                <a:ext cx="2841" cy="42610"/>
              </a:xfrm>
              <a:custGeom>
                <a:rect b="b" l="l" r="r" t="t"/>
                <a:pathLst>
                  <a:path extrusionOk="0" h="30" w="2">
                    <a:moveTo>
                      <a:pt x="0" y="28"/>
                    </a:moveTo>
                    <a:lnTo>
                      <a:pt x="0" y="0"/>
                    </a:lnTo>
                    <a:lnTo>
                      <a:pt x="2" y="2"/>
                    </a:lnTo>
                    <a:lnTo>
                      <a:pt x="2"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67" name="Google Shape;1067;p5"/>
              <p:cNvSpPr/>
              <p:nvPr/>
            </p:nvSpPr>
            <p:spPr>
              <a:xfrm>
                <a:off x="3480192" y="2021486"/>
                <a:ext cx="4261" cy="42610"/>
              </a:xfrm>
              <a:custGeom>
                <a:rect b="b" l="l" r="r" t="t"/>
                <a:pathLst>
                  <a:path extrusionOk="0" h="30" w="3">
                    <a:moveTo>
                      <a:pt x="0" y="28"/>
                    </a:moveTo>
                    <a:lnTo>
                      <a:pt x="0" y="0"/>
                    </a:lnTo>
                    <a:lnTo>
                      <a:pt x="3" y="2"/>
                    </a:lnTo>
                    <a:lnTo>
                      <a:pt x="3"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68" name="Google Shape;1068;p5"/>
              <p:cNvSpPr/>
              <p:nvPr/>
            </p:nvSpPr>
            <p:spPr>
              <a:xfrm>
                <a:off x="3581035" y="2078298"/>
                <a:ext cx="2841" cy="42610"/>
              </a:xfrm>
              <a:custGeom>
                <a:rect b="b" l="l" r="r" t="t"/>
                <a:pathLst>
                  <a:path extrusionOk="0" h="30" w="2">
                    <a:moveTo>
                      <a:pt x="0" y="30"/>
                    </a:moveTo>
                    <a:lnTo>
                      <a:pt x="0" y="0"/>
                    </a:lnTo>
                    <a:lnTo>
                      <a:pt x="2" y="2"/>
                    </a:lnTo>
                    <a:lnTo>
                      <a:pt x="2" y="30"/>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69" name="Google Shape;1069;p5"/>
              <p:cNvSpPr/>
              <p:nvPr/>
            </p:nvSpPr>
            <p:spPr>
              <a:xfrm>
                <a:off x="3554049" y="2064095"/>
                <a:ext cx="4261" cy="44030"/>
              </a:xfrm>
              <a:custGeom>
                <a:rect b="b" l="l" r="r" t="t"/>
                <a:pathLst>
                  <a:path extrusionOk="0" h="31" w="3">
                    <a:moveTo>
                      <a:pt x="0" y="29"/>
                    </a:moveTo>
                    <a:lnTo>
                      <a:pt x="0" y="0"/>
                    </a:lnTo>
                    <a:lnTo>
                      <a:pt x="3" y="3"/>
                    </a:lnTo>
                    <a:lnTo>
                      <a:pt x="3"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70" name="Google Shape;1070;p5"/>
              <p:cNvSpPr/>
              <p:nvPr/>
            </p:nvSpPr>
            <p:spPr>
              <a:xfrm>
                <a:off x="3504338" y="2034268"/>
                <a:ext cx="5681" cy="46871"/>
              </a:xfrm>
              <a:custGeom>
                <a:rect b="b" l="l" r="r" t="t"/>
                <a:pathLst>
                  <a:path extrusionOk="0" h="33" w="4">
                    <a:moveTo>
                      <a:pt x="0" y="31"/>
                    </a:moveTo>
                    <a:lnTo>
                      <a:pt x="0" y="0"/>
                    </a:lnTo>
                    <a:lnTo>
                      <a:pt x="4" y="2"/>
                    </a:lnTo>
                    <a:lnTo>
                      <a:pt x="4"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71" name="Google Shape;1071;p5"/>
              <p:cNvSpPr/>
              <p:nvPr/>
            </p:nvSpPr>
            <p:spPr>
              <a:xfrm>
                <a:off x="3453206" y="2007282"/>
                <a:ext cx="4261" cy="44030"/>
              </a:xfrm>
              <a:custGeom>
                <a:rect b="b" l="l" r="r" t="t"/>
                <a:pathLst>
                  <a:path extrusionOk="0" h="31" w="3">
                    <a:moveTo>
                      <a:pt x="0" y="29"/>
                    </a:moveTo>
                    <a:lnTo>
                      <a:pt x="0" y="0"/>
                    </a:lnTo>
                    <a:lnTo>
                      <a:pt x="3" y="0"/>
                    </a:lnTo>
                    <a:lnTo>
                      <a:pt x="3"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72" name="Google Shape;1072;p5"/>
              <p:cNvSpPr/>
              <p:nvPr/>
            </p:nvSpPr>
            <p:spPr>
              <a:xfrm>
                <a:off x="3608021" y="2093922"/>
                <a:ext cx="2841" cy="44030"/>
              </a:xfrm>
              <a:custGeom>
                <a:rect b="b" l="l" r="r" t="t"/>
                <a:pathLst>
                  <a:path extrusionOk="0" h="31" w="2">
                    <a:moveTo>
                      <a:pt x="0" y="29"/>
                    </a:moveTo>
                    <a:lnTo>
                      <a:pt x="0" y="0"/>
                    </a:lnTo>
                    <a:lnTo>
                      <a:pt x="2" y="3"/>
                    </a:lnTo>
                    <a:lnTo>
                      <a:pt x="2"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73" name="Google Shape;1073;p5"/>
              <p:cNvSpPr/>
              <p:nvPr/>
            </p:nvSpPr>
            <p:spPr>
              <a:xfrm>
                <a:off x="3430481" y="2011543"/>
                <a:ext cx="204526" cy="123568"/>
              </a:xfrm>
              <a:custGeom>
                <a:rect b="b" l="l" r="r" t="t"/>
                <a:pathLst>
                  <a:path extrusionOk="0" h="87" w="144">
                    <a:moveTo>
                      <a:pt x="0" y="2"/>
                    </a:moveTo>
                    <a:lnTo>
                      <a:pt x="0" y="0"/>
                    </a:lnTo>
                    <a:lnTo>
                      <a:pt x="144" y="82"/>
                    </a:lnTo>
                    <a:lnTo>
                      <a:pt x="144" y="87"/>
                    </a:lnTo>
                    <a:lnTo>
                      <a:pt x="0" y="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74" name="Google Shape;1074;p5"/>
              <p:cNvSpPr/>
              <p:nvPr/>
            </p:nvSpPr>
            <p:spPr>
              <a:xfrm>
                <a:off x="3427640" y="2071197"/>
                <a:ext cx="207367" cy="167598"/>
              </a:xfrm>
              <a:custGeom>
                <a:rect b="b" l="l" r="r" t="t"/>
                <a:pathLst>
                  <a:path extrusionOk="0" h="118" w="146">
                    <a:moveTo>
                      <a:pt x="0" y="33"/>
                    </a:moveTo>
                    <a:lnTo>
                      <a:pt x="0" y="0"/>
                    </a:lnTo>
                    <a:lnTo>
                      <a:pt x="146" y="85"/>
                    </a:lnTo>
                    <a:lnTo>
                      <a:pt x="146" y="118"/>
                    </a:lnTo>
                    <a:lnTo>
                      <a:pt x="0" y="33"/>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75" name="Google Shape;1075;p5"/>
              <p:cNvSpPr/>
              <p:nvPr/>
            </p:nvSpPr>
            <p:spPr>
              <a:xfrm>
                <a:off x="3427640" y="2071197"/>
                <a:ext cx="207367" cy="167598"/>
              </a:xfrm>
              <a:custGeom>
                <a:rect b="b" l="l" r="r" t="t"/>
                <a:pathLst>
                  <a:path extrusionOk="0" h="118" w="146">
                    <a:moveTo>
                      <a:pt x="146" y="118"/>
                    </a:moveTo>
                    <a:lnTo>
                      <a:pt x="146" y="85"/>
                    </a:lnTo>
                    <a:lnTo>
                      <a:pt x="0" y="0"/>
                    </a:lnTo>
                    <a:lnTo>
                      <a:pt x="0" y="33"/>
                    </a:lnTo>
                    <a:lnTo>
                      <a:pt x="146" y="118"/>
                    </a:lnTo>
                    <a:close/>
                    <a:moveTo>
                      <a:pt x="4" y="31"/>
                    </a:moveTo>
                    <a:lnTo>
                      <a:pt x="4" y="7"/>
                    </a:lnTo>
                    <a:lnTo>
                      <a:pt x="143" y="87"/>
                    </a:lnTo>
                    <a:lnTo>
                      <a:pt x="143" y="111"/>
                    </a:lnTo>
                    <a:lnTo>
                      <a:pt x="4"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76" name="Google Shape;1076;p5"/>
              <p:cNvSpPr/>
              <p:nvPr/>
            </p:nvSpPr>
            <p:spPr>
              <a:xfrm>
                <a:off x="3531324" y="2130850"/>
                <a:ext cx="2841" cy="46871"/>
              </a:xfrm>
              <a:custGeom>
                <a:rect b="b" l="l" r="r" t="t"/>
                <a:pathLst>
                  <a:path extrusionOk="0" h="33" w="2">
                    <a:moveTo>
                      <a:pt x="0" y="31"/>
                    </a:moveTo>
                    <a:lnTo>
                      <a:pt x="0" y="0"/>
                    </a:lnTo>
                    <a:lnTo>
                      <a:pt x="2" y="3"/>
                    </a:lnTo>
                    <a:lnTo>
                      <a:pt x="2"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77" name="Google Shape;1077;p5"/>
              <p:cNvSpPr/>
              <p:nvPr/>
            </p:nvSpPr>
            <p:spPr>
              <a:xfrm>
                <a:off x="3480192" y="2105285"/>
                <a:ext cx="4261" cy="42610"/>
              </a:xfrm>
              <a:custGeom>
                <a:rect b="b" l="l" r="r" t="t"/>
                <a:pathLst>
                  <a:path extrusionOk="0" h="30" w="3">
                    <a:moveTo>
                      <a:pt x="0" y="28"/>
                    </a:moveTo>
                    <a:lnTo>
                      <a:pt x="0" y="0"/>
                    </a:lnTo>
                    <a:lnTo>
                      <a:pt x="3" y="2"/>
                    </a:lnTo>
                    <a:lnTo>
                      <a:pt x="3"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78" name="Google Shape;1078;p5"/>
              <p:cNvSpPr/>
              <p:nvPr/>
            </p:nvSpPr>
            <p:spPr>
              <a:xfrm>
                <a:off x="3581035" y="2162097"/>
                <a:ext cx="2841" cy="42610"/>
              </a:xfrm>
              <a:custGeom>
                <a:rect b="b" l="l" r="r" t="t"/>
                <a:pathLst>
                  <a:path extrusionOk="0" h="30" w="2">
                    <a:moveTo>
                      <a:pt x="0" y="28"/>
                    </a:moveTo>
                    <a:lnTo>
                      <a:pt x="0" y="0"/>
                    </a:lnTo>
                    <a:lnTo>
                      <a:pt x="2" y="2"/>
                    </a:lnTo>
                    <a:lnTo>
                      <a:pt x="2"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79" name="Google Shape;1079;p5"/>
              <p:cNvSpPr/>
              <p:nvPr/>
            </p:nvSpPr>
            <p:spPr>
              <a:xfrm>
                <a:off x="3554049" y="2147894"/>
                <a:ext cx="4261" cy="44030"/>
              </a:xfrm>
              <a:custGeom>
                <a:rect b="b" l="l" r="r" t="t"/>
                <a:pathLst>
                  <a:path extrusionOk="0" h="31" w="3">
                    <a:moveTo>
                      <a:pt x="0" y="28"/>
                    </a:moveTo>
                    <a:lnTo>
                      <a:pt x="0" y="0"/>
                    </a:lnTo>
                    <a:lnTo>
                      <a:pt x="3" y="0"/>
                    </a:lnTo>
                    <a:lnTo>
                      <a:pt x="3"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80" name="Google Shape;1080;p5"/>
              <p:cNvSpPr/>
              <p:nvPr/>
            </p:nvSpPr>
            <p:spPr>
              <a:xfrm>
                <a:off x="3504338" y="2118067"/>
                <a:ext cx="5681" cy="44030"/>
              </a:xfrm>
              <a:custGeom>
                <a:rect b="b" l="l" r="r" t="t"/>
                <a:pathLst>
                  <a:path extrusionOk="0" h="31" w="4">
                    <a:moveTo>
                      <a:pt x="0" y="28"/>
                    </a:moveTo>
                    <a:lnTo>
                      <a:pt x="0" y="0"/>
                    </a:lnTo>
                    <a:lnTo>
                      <a:pt x="4" y="2"/>
                    </a:lnTo>
                    <a:lnTo>
                      <a:pt x="4"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81" name="Google Shape;1081;p5"/>
              <p:cNvSpPr/>
              <p:nvPr/>
            </p:nvSpPr>
            <p:spPr>
              <a:xfrm>
                <a:off x="3453206" y="2088241"/>
                <a:ext cx="4261" cy="46871"/>
              </a:xfrm>
              <a:custGeom>
                <a:rect b="b" l="l" r="r" t="t"/>
                <a:pathLst>
                  <a:path extrusionOk="0" h="33" w="3">
                    <a:moveTo>
                      <a:pt x="0" y="30"/>
                    </a:moveTo>
                    <a:lnTo>
                      <a:pt x="0" y="0"/>
                    </a:lnTo>
                    <a:lnTo>
                      <a:pt x="3" y="2"/>
                    </a:lnTo>
                    <a:lnTo>
                      <a:pt x="3" y="33"/>
                    </a:lnTo>
                    <a:lnTo>
                      <a:pt x="0" y="3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82" name="Google Shape;1082;p5"/>
              <p:cNvSpPr/>
              <p:nvPr/>
            </p:nvSpPr>
            <p:spPr>
              <a:xfrm>
                <a:off x="3608021" y="2177721"/>
                <a:ext cx="2841" cy="44030"/>
              </a:xfrm>
              <a:custGeom>
                <a:rect b="b" l="l" r="r" t="t"/>
                <a:pathLst>
                  <a:path extrusionOk="0" h="31" w="2">
                    <a:moveTo>
                      <a:pt x="0" y="29"/>
                    </a:moveTo>
                    <a:lnTo>
                      <a:pt x="0" y="0"/>
                    </a:lnTo>
                    <a:lnTo>
                      <a:pt x="2" y="3"/>
                    </a:lnTo>
                    <a:lnTo>
                      <a:pt x="2"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83" name="Google Shape;1083;p5"/>
              <p:cNvSpPr/>
              <p:nvPr/>
            </p:nvSpPr>
            <p:spPr>
              <a:xfrm>
                <a:off x="3430481" y="2093922"/>
                <a:ext cx="204526" cy="120727"/>
              </a:xfrm>
              <a:custGeom>
                <a:rect b="b" l="l" r="r" t="t"/>
                <a:pathLst>
                  <a:path extrusionOk="0" h="85" w="144">
                    <a:moveTo>
                      <a:pt x="0" y="3"/>
                    </a:moveTo>
                    <a:lnTo>
                      <a:pt x="0" y="0"/>
                    </a:lnTo>
                    <a:lnTo>
                      <a:pt x="144" y="83"/>
                    </a:lnTo>
                    <a:lnTo>
                      <a:pt x="144" y="85"/>
                    </a:lnTo>
                    <a:lnTo>
                      <a:pt x="0" y="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84" name="Google Shape;1084;p5"/>
              <p:cNvSpPr/>
              <p:nvPr/>
            </p:nvSpPr>
            <p:spPr>
              <a:xfrm>
                <a:off x="3427640" y="2157837"/>
                <a:ext cx="207367" cy="167598"/>
              </a:xfrm>
              <a:custGeom>
                <a:rect b="b" l="l" r="r" t="t"/>
                <a:pathLst>
                  <a:path extrusionOk="0" h="118" w="146">
                    <a:moveTo>
                      <a:pt x="0" y="33"/>
                    </a:moveTo>
                    <a:lnTo>
                      <a:pt x="0" y="0"/>
                    </a:lnTo>
                    <a:lnTo>
                      <a:pt x="146" y="85"/>
                    </a:lnTo>
                    <a:lnTo>
                      <a:pt x="146" y="118"/>
                    </a:lnTo>
                    <a:lnTo>
                      <a:pt x="0" y="33"/>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85" name="Google Shape;1085;p5"/>
              <p:cNvSpPr/>
              <p:nvPr/>
            </p:nvSpPr>
            <p:spPr>
              <a:xfrm>
                <a:off x="3427640" y="2157837"/>
                <a:ext cx="207367" cy="167598"/>
              </a:xfrm>
              <a:custGeom>
                <a:rect b="b" l="l" r="r" t="t"/>
                <a:pathLst>
                  <a:path extrusionOk="0" h="118" w="146">
                    <a:moveTo>
                      <a:pt x="146" y="118"/>
                    </a:moveTo>
                    <a:lnTo>
                      <a:pt x="146" y="85"/>
                    </a:lnTo>
                    <a:lnTo>
                      <a:pt x="0" y="0"/>
                    </a:lnTo>
                    <a:lnTo>
                      <a:pt x="0" y="33"/>
                    </a:lnTo>
                    <a:lnTo>
                      <a:pt x="146" y="118"/>
                    </a:lnTo>
                    <a:close/>
                    <a:moveTo>
                      <a:pt x="4" y="31"/>
                    </a:moveTo>
                    <a:lnTo>
                      <a:pt x="4" y="5"/>
                    </a:lnTo>
                    <a:lnTo>
                      <a:pt x="143" y="85"/>
                    </a:lnTo>
                    <a:lnTo>
                      <a:pt x="143" y="111"/>
                    </a:lnTo>
                    <a:lnTo>
                      <a:pt x="4"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86" name="Google Shape;1086;p5"/>
              <p:cNvSpPr/>
              <p:nvPr/>
            </p:nvSpPr>
            <p:spPr>
              <a:xfrm>
                <a:off x="3531324" y="2218910"/>
                <a:ext cx="2841" cy="42610"/>
              </a:xfrm>
              <a:custGeom>
                <a:rect b="b" l="l" r="r" t="t"/>
                <a:pathLst>
                  <a:path extrusionOk="0" h="30" w="2">
                    <a:moveTo>
                      <a:pt x="0" y="28"/>
                    </a:moveTo>
                    <a:lnTo>
                      <a:pt x="0" y="0"/>
                    </a:lnTo>
                    <a:lnTo>
                      <a:pt x="2" y="2"/>
                    </a:lnTo>
                    <a:lnTo>
                      <a:pt x="2"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87" name="Google Shape;1087;p5"/>
              <p:cNvSpPr/>
              <p:nvPr/>
            </p:nvSpPr>
            <p:spPr>
              <a:xfrm>
                <a:off x="3480192" y="2191924"/>
                <a:ext cx="4261" cy="42610"/>
              </a:xfrm>
              <a:custGeom>
                <a:rect b="b" l="l" r="r" t="t"/>
                <a:pathLst>
                  <a:path extrusionOk="0" h="30" w="3">
                    <a:moveTo>
                      <a:pt x="0" y="28"/>
                    </a:moveTo>
                    <a:lnTo>
                      <a:pt x="0" y="0"/>
                    </a:lnTo>
                    <a:lnTo>
                      <a:pt x="3" y="0"/>
                    </a:lnTo>
                    <a:lnTo>
                      <a:pt x="3" y="30"/>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88" name="Google Shape;1088;p5"/>
              <p:cNvSpPr/>
              <p:nvPr/>
            </p:nvSpPr>
            <p:spPr>
              <a:xfrm>
                <a:off x="3581035" y="2248737"/>
                <a:ext cx="2841" cy="44030"/>
              </a:xfrm>
              <a:custGeom>
                <a:rect b="b" l="l" r="r" t="t"/>
                <a:pathLst>
                  <a:path extrusionOk="0" h="31" w="2">
                    <a:moveTo>
                      <a:pt x="0" y="28"/>
                    </a:moveTo>
                    <a:lnTo>
                      <a:pt x="0" y="0"/>
                    </a:lnTo>
                    <a:lnTo>
                      <a:pt x="2" y="2"/>
                    </a:lnTo>
                    <a:lnTo>
                      <a:pt x="2"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89" name="Google Shape;1089;p5"/>
              <p:cNvSpPr/>
              <p:nvPr/>
            </p:nvSpPr>
            <p:spPr>
              <a:xfrm>
                <a:off x="3554049" y="2231693"/>
                <a:ext cx="4261" cy="46871"/>
              </a:xfrm>
              <a:custGeom>
                <a:rect b="b" l="l" r="r" t="t"/>
                <a:pathLst>
                  <a:path extrusionOk="0" h="33" w="3">
                    <a:moveTo>
                      <a:pt x="0" y="31"/>
                    </a:moveTo>
                    <a:lnTo>
                      <a:pt x="0" y="0"/>
                    </a:lnTo>
                    <a:lnTo>
                      <a:pt x="3" y="2"/>
                    </a:lnTo>
                    <a:lnTo>
                      <a:pt x="3"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90" name="Google Shape;1090;p5"/>
              <p:cNvSpPr/>
              <p:nvPr/>
            </p:nvSpPr>
            <p:spPr>
              <a:xfrm>
                <a:off x="3504338" y="2204707"/>
                <a:ext cx="5681" cy="44030"/>
              </a:xfrm>
              <a:custGeom>
                <a:rect b="b" l="l" r="r" t="t"/>
                <a:pathLst>
                  <a:path extrusionOk="0" h="31" w="4">
                    <a:moveTo>
                      <a:pt x="0" y="29"/>
                    </a:moveTo>
                    <a:lnTo>
                      <a:pt x="0" y="0"/>
                    </a:lnTo>
                    <a:lnTo>
                      <a:pt x="4" y="3"/>
                    </a:lnTo>
                    <a:lnTo>
                      <a:pt x="4" y="31"/>
                    </a:lnTo>
                    <a:lnTo>
                      <a:pt x="0" y="2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91" name="Google Shape;1091;p5"/>
              <p:cNvSpPr/>
              <p:nvPr/>
            </p:nvSpPr>
            <p:spPr>
              <a:xfrm>
                <a:off x="3453206" y="2174880"/>
                <a:ext cx="4261" cy="44030"/>
              </a:xfrm>
              <a:custGeom>
                <a:rect b="b" l="l" r="r" t="t"/>
                <a:pathLst>
                  <a:path extrusionOk="0" h="31" w="3">
                    <a:moveTo>
                      <a:pt x="0" y="28"/>
                    </a:moveTo>
                    <a:lnTo>
                      <a:pt x="0" y="0"/>
                    </a:lnTo>
                    <a:lnTo>
                      <a:pt x="3" y="2"/>
                    </a:lnTo>
                    <a:lnTo>
                      <a:pt x="3" y="31"/>
                    </a:lnTo>
                    <a:lnTo>
                      <a:pt x="0" y="2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92" name="Google Shape;1092;p5"/>
              <p:cNvSpPr/>
              <p:nvPr/>
            </p:nvSpPr>
            <p:spPr>
              <a:xfrm>
                <a:off x="3608021" y="2261520"/>
                <a:ext cx="2841" cy="46871"/>
              </a:xfrm>
              <a:custGeom>
                <a:rect b="b" l="l" r="r" t="t"/>
                <a:pathLst>
                  <a:path extrusionOk="0" h="33" w="2">
                    <a:moveTo>
                      <a:pt x="0" y="31"/>
                    </a:moveTo>
                    <a:lnTo>
                      <a:pt x="0" y="0"/>
                    </a:lnTo>
                    <a:lnTo>
                      <a:pt x="2" y="3"/>
                    </a:lnTo>
                    <a:lnTo>
                      <a:pt x="2" y="33"/>
                    </a:lnTo>
                    <a:lnTo>
                      <a:pt x="0" y="3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93" name="Google Shape;1093;p5"/>
              <p:cNvSpPr/>
              <p:nvPr/>
            </p:nvSpPr>
            <p:spPr>
              <a:xfrm>
                <a:off x="3430481" y="2177721"/>
                <a:ext cx="204526" cy="124988"/>
              </a:xfrm>
              <a:custGeom>
                <a:rect b="b" l="l" r="r" t="t"/>
                <a:pathLst>
                  <a:path extrusionOk="0" h="88" w="144">
                    <a:moveTo>
                      <a:pt x="0" y="5"/>
                    </a:moveTo>
                    <a:lnTo>
                      <a:pt x="0" y="0"/>
                    </a:lnTo>
                    <a:lnTo>
                      <a:pt x="144" y="85"/>
                    </a:lnTo>
                    <a:lnTo>
                      <a:pt x="144" y="88"/>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grpSp>
        <p:nvGrpSpPr>
          <p:cNvPr id="1094" name="Google Shape;1094;p5"/>
          <p:cNvGrpSpPr/>
          <p:nvPr/>
        </p:nvGrpSpPr>
        <p:grpSpPr>
          <a:xfrm>
            <a:off x="2872599" y="2269040"/>
            <a:ext cx="2290981" cy="1847840"/>
            <a:chOff x="7173087" y="1382656"/>
            <a:chExt cx="2290981" cy="1847840"/>
          </a:xfrm>
        </p:grpSpPr>
        <p:sp>
          <p:nvSpPr>
            <p:cNvPr id="1095" name="Google Shape;1095;p5"/>
            <p:cNvSpPr/>
            <p:nvPr/>
          </p:nvSpPr>
          <p:spPr>
            <a:xfrm>
              <a:off x="7173087" y="1908175"/>
              <a:ext cx="2290981" cy="1322320"/>
            </a:xfrm>
            <a:custGeom>
              <a:rect b="b" l="l" r="r" t="t"/>
              <a:pathLst>
                <a:path extrusionOk="0" h="931" w="1613">
                  <a:moveTo>
                    <a:pt x="0" y="342"/>
                  </a:moveTo>
                  <a:lnTo>
                    <a:pt x="1019" y="931"/>
                  </a:lnTo>
                  <a:lnTo>
                    <a:pt x="1613" y="587"/>
                  </a:lnTo>
                  <a:lnTo>
                    <a:pt x="597" y="0"/>
                  </a:lnTo>
                  <a:lnTo>
                    <a:pt x="0" y="342"/>
                  </a:lnTo>
                  <a:close/>
                </a:path>
              </a:pathLst>
            </a:custGeom>
            <a:solidFill>
              <a:srgbClr val="9FA1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96" name="Google Shape;1096;p5"/>
            <p:cNvSpPr/>
            <p:nvPr/>
          </p:nvSpPr>
          <p:spPr>
            <a:xfrm>
              <a:off x="7173087" y="1908175"/>
              <a:ext cx="2290981" cy="1322320"/>
            </a:xfrm>
            <a:custGeom>
              <a:rect b="b" l="l" r="r" t="t"/>
              <a:pathLst>
                <a:path extrusionOk="0" h="931" w="1613">
                  <a:moveTo>
                    <a:pt x="0" y="342"/>
                  </a:moveTo>
                  <a:lnTo>
                    <a:pt x="1019" y="931"/>
                  </a:lnTo>
                  <a:lnTo>
                    <a:pt x="1613" y="587"/>
                  </a:lnTo>
                  <a:lnTo>
                    <a:pt x="597" y="0"/>
                  </a:lnTo>
                  <a:lnTo>
                    <a:pt x="0" y="342"/>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97" name="Google Shape;1097;p5"/>
            <p:cNvSpPr/>
            <p:nvPr/>
          </p:nvSpPr>
          <p:spPr>
            <a:xfrm>
              <a:off x="7488399" y="2088556"/>
              <a:ext cx="1664619" cy="961558"/>
            </a:xfrm>
            <a:custGeom>
              <a:rect b="b" l="l" r="r" t="t"/>
              <a:pathLst>
                <a:path extrusionOk="0" h="677" w="1172">
                  <a:moveTo>
                    <a:pt x="0" y="236"/>
                  </a:moveTo>
                  <a:lnTo>
                    <a:pt x="762" y="677"/>
                  </a:lnTo>
                  <a:lnTo>
                    <a:pt x="1172" y="439"/>
                  </a:lnTo>
                  <a:lnTo>
                    <a:pt x="410" y="0"/>
                  </a:lnTo>
                  <a:lnTo>
                    <a:pt x="0" y="236"/>
                  </a:lnTo>
                  <a:close/>
                </a:path>
              </a:pathLst>
            </a:custGeom>
            <a:solidFill>
              <a:srgbClr val="CFCF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98" name="Google Shape;1098;p5"/>
            <p:cNvSpPr/>
            <p:nvPr/>
          </p:nvSpPr>
          <p:spPr>
            <a:xfrm>
              <a:off x="7488399" y="2088556"/>
              <a:ext cx="1664619" cy="961558"/>
            </a:xfrm>
            <a:custGeom>
              <a:rect b="b" l="l" r="r" t="t"/>
              <a:pathLst>
                <a:path extrusionOk="0" h="677" w="1172">
                  <a:moveTo>
                    <a:pt x="0" y="236"/>
                  </a:moveTo>
                  <a:lnTo>
                    <a:pt x="762" y="677"/>
                  </a:lnTo>
                  <a:lnTo>
                    <a:pt x="1172" y="439"/>
                  </a:lnTo>
                  <a:lnTo>
                    <a:pt x="410" y="0"/>
                  </a:lnTo>
                  <a:lnTo>
                    <a:pt x="0" y="236"/>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099" name="Google Shape;1099;p5"/>
            <p:cNvSpPr/>
            <p:nvPr/>
          </p:nvSpPr>
          <p:spPr>
            <a:xfrm>
              <a:off x="7173087" y="1834319"/>
              <a:ext cx="2290981" cy="1322320"/>
            </a:xfrm>
            <a:custGeom>
              <a:rect b="b" l="l" r="r" t="t"/>
              <a:pathLst>
                <a:path extrusionOk="0" h="931" w="1613">
                  <a:moveTo>
                    <a:pt x="0" y="344"/>
                  </a:moveTo>
                  <a:lnTo>
                    <a:pt x="1019" y="931"/>
                  </a:lnTo>
                  <a:lnTo>
                    <a:pt x="1613" y="587"/>
                  </a:lnTo>
                  <a:lnTo>
                    <a:pt x="597" y="0"/>
                  </a:lnTo>
                  <a:lnTo>
                    <a:pt x="0" y="344"/>
                  </a:lnTo>
                  <a:close/>
                </a:path>
              </a:pathLst>
            </a:custGeom>
            <a:solidFill>
              <a:srgbClr val="9FA1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00" name="Google Shape;1100;p5"/>
            <p:cNvSpPr/>
            <p:nvPr/>
          </p:nvSpPr>
          <p:spPr>
            <a:xfrm>
              <a:off x="7173087" y="1834319"/>
              <a:ext cx="2290981" cy="1322320"/>
            </a:xfrm>
            <a:custGeom>
              <a:rect b="b" l="l" r="r" t="t"/>
              <a:pathLst>
                <a:path extrusionOk="0" h="931" w="1613">
                  <a:moveTo>
                    <a:pt x="0" y="344"/>
                  </a:moveTo>
                  <a:lnTo>
                    <a:pt x="1019" y="931"/>
                  </a:lnTo>
                  <a:lnTo>
                    <a:pt x="1613" y="587"/>
                  </a:lnTo>
                  <a:lnTo>
                    <a:pt x="597" y="0"/>
                  </a:lnTo>
                  <a:lnTo>
                    <a:pt x="0" y="34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01" name="Google Shape;1101;p5"/>
            <p:cNvSpPr/>
            <p:nvPr/>
          </p:nvSpPr>
          <p:spPr>
            <a:xfrm>
              <a:off x="7488399" y="2016120"/>
              <a:ext cx="1664619" cy="960138"/>
            </a:xfrm>
            <a:custGeom>
              <a:rect b="b" l="l" r="r" t="t"/>
              <a:pathLst>
                <a:path extrusionOk="0" h="676" w="1172">
                  <a:moveTo>
                    <a:pt x="0" y="238"/>
                  </a:moveTo>
                  <a:lnTo>
                    <a:pt x="762" y="676"/>
                  </a:lnTo>
                  <a:lnTo>
                    <a:pt x="1172" y="440"/>
                  </a:lnTo>
                  <a:lnTo>
                    <a:pt x="410" y="0"/>
                  </a:lnTo>
                  <a:lnTo>
                    <a:pt x="0" y="238"/>
                  </a:lnTo>
                  <a:close/>
                </a:path>
              </a:pathLst>
            </a:custGeom>
            <a:solidFill>
              <a:srgbClr val="CFCF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02" name="Google Shape;1102;p5"/>
            <p:cNvSpPr/>
            <p:nvPr/>
          </p:nvSpPr>
          <p:spPr>
            <a:xfrm>
              <a:off x="7488399" y="2016120"/>
              <a:ext cx="1664619" cy="960138"/>
            </a:xfrm>
            <a:custGeom>
              <a:rect b="b" l="l" r="r" t="t"/>
              <a:pathLst>
                <a:path extrusionOk="0" h="676" w="1172">
                  <a:moveTo>
                    <a:pt x="0" y="238"/>
                  </a:moveTo>
                  <a:lnTo>
                    <a:pt x="762" y="676"/>
                  </a:lnTo>
                  <a:lnTo>
                    <a:pt x="1172" y="440"/>
                  </a:lnTo>
                  <a:lnTo>
                    <a:pt x="410" y="0"/>
                  </a:lnTo>
                  <a:lnTo>
                    <a:pt x="0" y="238"/>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03" name="Google Shape;1103;p5"/>
            <p:cNvSpPr/>
            <p:nvPr/>
          </p:nvSpPr>
          <p:spPr>
            <a:xfrm>
              <a:off x="7173087" y="2322909"/>
              <a:ext cx="1447309" cy="907586"/>
            </a:xfrm>
            <a:custGeom>
              <a:rect b="b" l="l" r="r" t="t"/>
              <a:pathLst>
                <a:path extrusionOk="0" h="639" w="1019">
                  <a:moveTo>
                    <a:pt x="0" y="50"/>
                  </a:moveTo>
                  <a:lnTo>
                    <a:pt x="1019" y="639"/>
                  </a:lnTo>
                  <a:lnTo>
                    <a:pt x="1019" y="587"/>
                  </a:lnTo>
                  <a:lnTo>
                    <a:pt x="0" y="0"/>
                  </a:lnTo>
                  <a:lnTo>
                    <a:pt x="0" y="50"/>
                  </a:ln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04" name="Google Shape;1104;p5"/>
            <p:cNvSpPr/>
            <p:nvPr/>
          </p:nvSpPr>
          <p:spPr>
            <a:xfrm>
              <a:off x="8620396" y="2668048"/>
              <a:ext cx="843672" cy="562448"/>
            </a:xfrm>
            <a:custGeom>
              <a:rect b="b" l="l" r="r" t="t"/>
              <a:pathLst>
                <a:path extrusionOk="0" h="396" w="594">
                  <a:moveTo>
                    <a:pt x="0" y="396"/>
                  </a:moveTo>
                  <a:lnTo>
                    <a:pt x="594" y="52"/>
                  </a:lnTo>
                  <a:lnTo>
                    <a:pt x="594" y="0"/>
                  </a:lnTo>
                  <a:lnTo>
                    <a:pt x="0" y="344"/>
                  </a:lnTo>
                  <a:lnTo>
                    <a:pt x="0" y="396"/>
                  </a:lnTo>
                  <a:close/>
                </a:path>
              </a:pathLst>
            </a:custGeom>
            <a:solidFill>
              <a:srgbClr val="7B794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05" name="Google Shape;1105;p5"/>
            <p:cNvSpPr/>
            <p:nvPr/>
          </p:nvSpPr>
          <p:spPr>
            <a:xfrm>
              <a:off x="8620396" y="2668048"/>
              <a:ext cx="843672" cy="562448"/>
            </a:xfrm>
            <a:custGeom>
              <a:rect b="b" l="l" r="r" t="t"/>
              <a:pathLst>
                <a:path extrusionOk="0" h="396" w="594">
                  <a:moveTo>
                    <a:pt x="0" y="396"/>
                  </a:moveTo>
                  <a:lnTo>
                    <a:pt x="594" y="52"/>
                  </a:lnTo>
                  <a:lnTo>
                    <a:pt x="594" y="0"/>
                  </a:lnTo>
                  <a:lnTo>
                    <a:pt x="0" y="344"/>
                  </a:lnTo>
                  <a:lnTo>
                    <a:pt x="0" y="396"/>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06" name="Google Shape;1106;p5"/>
            <p:cNvSpPr/>
            <p:nvPr/>
          </p:nvSpPr>
          <p:spPr>
            <a:xfrm>
              <a:off x="8878895" y="2356997"/>
              <a:ext cx="585173" cy="387748"/>
            </a:xfrm>
            <a:custGeom>
              <a:rect b="b" l="l" r="r" t="t"/>
              <a:pathLst>
                <a:path extrusionOk="0" h="273" w="412">
                  <a:moveTo>
                    <a:pt x="30" y="0"/>
                  </a:moveTo>
                  <a:lnTo>
                    <a:pt x="0" y="87"/>
                  </a:lnTo>
                  <a:lnTo>
                    <a:pt x="193" y="200"/>
                  </a:lnTo>
                  <a:lnTo>
                    <a:pt x="63" y="273"/>
                  </a:lnTo>
                  <a:lnTo>
                    <a:pt x="412" y="219"/>
                  </a:lnTo>
                  <a:lnTo>
                    <a:pt x="30" y="0"/>
                  </a:lnTo>
                  <a:close/>
                </a:path>
              </a:pathLst>
            </a:custGeom>
            <a:solidFill>
              <a:srgbClr val="7171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07" name="Google Shape;1107;p5"/>
            <p:cNvSpPr/>
            <p:nvPr/>
          </p:nvSpPr>
          <p:spPr>
            <a:xfrm>
              <a:off x="8878895" y="2356997"/>
              <a:ext cx="585173" cy="387748"/>
            </a:xfrm>
            <a:custGeom>
              <a:rect b="b" l="l" r="r" t="t"/>
              <a:pathLst>
                <a:path extrusionOk="0" h="273" w="412">
                  <a:moveTo>
                    <a:pt x="30" y="0"/>
                  </a:moveTo>
                  <a:lnTo>
                    <a:pt x="0" y="87"/>
                  </a:lnTo>
                  <a:lnTo>
                    <a:pt x="193" y="200"/>
                  </a:lnTo>
                  <a:lnTo>
                    <a:pt x="63" y="273"/>
                  </a:lnTo>
                  <a:lnTo>
                    <a:pt x="412" y="219"/>
                  </a:lnTo>
                  <a:lnTo>
                    <a:pt x="3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08" name="Google Shape;1108;p5"/>
            <p:cNvSpPr/>
            <p:nvPr/>
          </p:nvSpPr>
          <p:spPr>
            <a:xfrm>
              <a:off x="8768110" y="2480565"/>
              <a:ext cx="384908" cy="298268"/>
            </a:xfrm>
            <a:custGeom>
              <a:rect b="b" l="l" r="r" t="t"/>
              <a:pathLst>
                <a:path extrusionOk="0" h="210" w="271">
                  <a:moveTo>
                    <a:pt x="78" y="0"/>
                  </a:moveTo>
                  <a:lnTo>
                    <a:pt x="0" y="210"/>
                  </a:lnTo>
                  <a:lnTo>
                    <a:pt x="141" y="186"/>
                  </a:lnTo>
                  <a:lnTo>
                    <a:pt x="271" y="113"/>
                  </a:lnTo>
                  <a:lnTo>
                    <a:pt x="78" y="0"/>
                  </a:lnTo>
                  <a:close/>
                </a:path>
              </a:pathLst>
            </a:custGeom>
            <a:solidFill>
              <a:srgbClr val="807E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09" name="Google Shape;1109;p5"/>
            <p:cNvSpPr/>
            <p:nvPr/>
          </p:nvSpPr>
          <p:spPr>
            <a:xfrm>
              <a:off x="8768110" y="2480565"/>
              <a:ext cx="384908" cy="298268"/>
            </a:xfrm>
            <a:custGeom>
              <a:rect b="b" l="l" r="r" t="t"/>
              <a:pathLst>
                <a:path extrusionOk="0" h="210" w="271">
                  <a:moveTo>
                    <a:pt x="78" y="0"/>
                  </a:moveTo>
                  <a:lnTo>
                    <a:pt x="0" y="210"/>
                  </a:lnTo>
                  <a:lnTo>
                    <a:pt x="141" y="186"/>
                  </a:lnTo>
                  <a:lnTo>
                    <a:pt x="271" y="113"/>
                  </a:lnTo>
                  <a:lnTo>
                    <a:pt x="78"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10" name="Google Shape;1110;p5"/>
            <p:cNvSpPr/>
            <p:nvPr/>
          </p:nvSpPr>
          <p:spPr>
            <a:xfrm>
              <a:off x="7786667" y="2001917"/>
              <a:ext cx="106524" cy="61074"/>
            </a:xfrm>
            <a:custGeom>
              <a:rect b="b" l="l" r="r" t="t"/>
              <a:pathLst>
                <a:path extrusionOk="0" h="18" w="32">
                  <a:moveTo>
                    <a:pt x="26" y="3"/>
                  </a:moveTo>
                  <a:cubicBezTo>
                    <a:pt x="21" y="0"/>
                    <a:pt x="12" y="0"/>
                    <a:pt x="6" y="3"/>
                  </a:cubicBezTo>
                  <a:cubicBezTo>
                    <a:pt x="0" y="6"/>
                    <a:pt x="0" y="12"/>
                    <a:pt x="6" y="15"/>
                  </a:cubicBezTo>
                  <a:cubicBezTo>
                    <a:pt x="12" y="18"/>
                    <a:pt x="21" y="18"/>
                    <a:pt x="26" y="15"/>
                  </a:cubicBezTo>
                  <a:cubicBezTo>
                    <a:pt x="32" y="12"/>
                    <a:pt x="32" y="6"/>
                    <a:pt x="26" y="3"/>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11" name="Google Shape;1111;p5"/>
            <p:cNvSpPr/>
            <p:nvPr/>
          </p:nvSpPr>
          <p:spPr>
            <a:xfrm>
              <a:off x="7793768" y="1888291"/>
              <a:ext cx="93741" cy="167598"/>
            </a:xfrm>
            <a:custGeom>
              <a:rect b="b" l="l" r="r" t="t"/>
              <a:pathLst>
                <a:path extrusionOk="0" h="50" w="28">
                  <a:moveTo>
                    <a:pt x="14" y="0"/>
                  </a:moveTo>
                  <a:cubicBezTo>
                    <a:pt x="7" y="0"/>
                    <a:pt x="0" y="27"/>
                    <a:pt x="1" y="38"/>
                  </a:cubicBezTo>
                  <a:cubicBezTo>
                    <a:pt x="2" y="50"/>
                    <a:pt x="14" y="48"/>
                    <a:pt x="14" y="48"/>
                  </a:cubicBezTo>
                  <a:cubicBezTo>
                    <a:pt x="14" y="48"/>
                    <a:pt x="26" y="50"/>
                    <a:pt x="27" y="38"/>
                  </a:cubicBezTo>
                  <a:cubicBezTo>
                    <a:pt x="28" y="27"/>
                    <a:pt x="21" y="0"/>
                    <a:pt x="14"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12" name="Google Shape;1112;p5"/>
            <p:cNvSpPr/>
            <p:nvPr/>
          </p:nvSpPr>
          <p:spPr>
            <a:xfrm>
              <a:off x="7813653" y="1898233"/>
              <a:ext cx="73857" cy="157656"/>
            </a:xfrm>
            <a:custGeom>
              <a:rect b="b" l="l" r="r" t="t"/>
              <a:pathLst>
                <a:path extrusionOk="0" h="47" w="22">
                  <a:moveTo>
                    <a:pt x="13" y="25"/>
                  </a:moveTo>
                  <a:cubicBezTo>
                    <a:pt x="12" y="30"/>
                    <a:pt x="11" y="35"/>
                    <a:pt x="8" y="39"/>
                  </a:cubicBezTo>
                  <a:cubicBezTo>
                    <a:pt x="6" y="41"/>
                    <a:pt x="3" y="43"/>
                    <a:pt x="0" y="43"/>
                  </a:cubicBezTo>
                  <a:cubicBezTo>
                    <a:pt x="3" y="46"/>
                    <a:pt x="8" y="45"/>
                    <a:pt x="8" y="45"/>
                  </a:cubicBezTo>
                  <a:cubicBezTo>
                    <a:pt x="8" y="45"/>
                    <a:pt x="20" y="47"/>
                    <a:pt x="21" y="35"/>
                  </a:cubicBezTo>
                  <a:cubicBezTo>
                    <a:pt x="22" y="26"/>
                    <a:pt x="18" y="7"/>
                    <a:pt x="12" y="0"/>
                  </a:cubicBezTo>
                  <a:cubicBezTo>
                    <a:pt x="15" y="8"/>
                    <a:pt x="15" y="16"/>
                    <a:pt x="13" y="25"/>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13" name="Google Shape;1113;p5"/>
            <p:cNvSpPr/>
            <p:nvPr/>
          </p:nvSpPr>
          <p:spPr>
            <a:xfrm>
              <a:off x="7682983" y="2062990"/>
              <a:ext cx="106524" cy="59654"/>
            </a:xfrm>
            <a:custGeom>
              <a:rect b="b" l="l" r="r" t="t"/>
              <a:pathLst>
                <a:path extrusionOk="0" h="18" w="32">
                  <a:moveTo>
                    <a:pt x="26" y="3"/>
                  </a:moveTo>
                  <a:cubicBezTo>
                    <a:pt x="21" y="0"/>
                    <a:pt x="11" y="0"/>
                    <a:pt x="6" y="3"/>
                  </a:cubicBezTo>
                  <a:cubicBezTo>
                    <a:pt x="0" y="7"/>
                    <a:pt x="0" y="12"/>
                    <a:pt x="6" y="15"/>
                  </a:cubicBezTo>
                  <a:cubicBezTo>
                    <a:pt x="11" y="18"/>
                    <a:pt x="21" y="18"/>
                    <a:pt x="26" y="15"/>
                  </a:cubicBezTo>
                  <a:cubicBezTo>
                    <a:pt x="32" y="12"/>
                    <a:pt x="32" y="7"/>
                    <a:pt x="26" y="3"/>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14" name="Google Shape;1114;p5"/>
            <p:cNvSpPr/>
            <p:nvPr/>
          </p:nvSpPr>
          <p:spPr>
            <a:xfrm>
              <a:off x="7688664" y="1947944"/>
              <a:ext cx="93741" cy="167598"/>
            </a:xfrm>
            <a:custGeom>
              <a:rect b="b" l="l" r="r" t="t"/>
              <a:pathLst>
                <a:path extrusionOk="0" h="50" w="28">
                  <a:moveTo>
                    <a:pt x="14" y="0"/>
                  </a:moveTo>
                  <a:cubicBezTo>
                    <a:pt x="7" y="0"/>
                    <a:pt x="0" y="27"/>
                    <a:pt x="1" y="39"/>
                  </a:cubicBezTo>
                  <a:cubicBezTo>
                    <a:pt x="2" y="50"/>
                    <a:pt x="14" y="48"/>
                    <a:pt x="14" y="48"/>
                  </a:cubicBezTo>
                  <a:cubicBezTo>
                    <a:pt x="14" y="48"/>
                    <a:pt x="26" y="50"/>
                    <a:pt x="27" y="39"/>
                  </a:cubicBezTo>
                  <a:cubicBezTo>
                    <a:pt x="28" y="27"/>
                    <a:pt x="21" y="0"/>
                    <a:pt x="14"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15" name="Google Shape;1115;p5"/>
            <p:cNvSpPr/>
            <p:nvPr/>
          </p:nvSpPr>
          <p:spPr>
            <a:xfrm>
              <a:off x="7705708" y="1959307"/>
              <a:ext cx="76697" cy="156235"/>
            </a:xfrm>
            <a:custGeom>
              <a:rect b="b" l="l" r="r" t="t"/>
              <a:pathLst>
                <a:path extrusionOk="0" h="47" w="23">
                  <a:moveTo>
                    <a:pt x="14" y="25"/>
                  </a:moveTo>
                  <a:cubicBezTo>
                    <a:pt x="13" y="30"/>
                    <a:pt x="12" y="35"/>
                    <a:pt x="9" y="39"/>
                  </a:cubicBezTo>
                  <a:cubicBezTo>
                    <a:pt x="6" y="41"/>
                    <a:pt x="4" y="43"/>
                    <a:pt x="0" y="43"/>
                  </a:cubicBezTo>
                  <a:cubicBezTo>
                    <a:pt x="4" y="46"/>
                    <a:pt x="9" y="45"/>
                    <a:pt x="9" y="45"/>
                  </a:cubicBezTo>
                  <a:cubicBezTo>
                    <a:pt x="9" y="45"/>
                    <a:pt x="21" y="47"/>
                    <a:pt x="22" y="36"/>
                  </a:cubicBezTo>
                  <a:cubicBezTo>
                    <a:pt x="23" y="27"/>
                    <a:pt x="18" y="7"/>
                    <a:pt x="13" y="0"/>
                  </a:cubicBezTo>
                  <a:cubicBezTo>
                    <a:pt x="16" y="8"/>
                    <a:pt x="16" y="17"/>
                    <a:pt x="14" y="25"/>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16" name="Google Shape;1116;p5"/>
            <p:cNvSpPr/>
            <p:nvPr/>
          </p:nvSpPr>
          <p:spPr>
            <a:xfrm>
              <a:off x="7579299" y="2125485"/>
              <a:ext cx="106524" cy="63915"/>
            </a:xfrm>
            <a:custGeom>
              <a:rect b="b" l="l" r="r" t="t"/>
              <a:pathLst>
                <a:path extrusionOk="0" h="19" w="32">
                  <a:moveTo>
                    <a:pt x="26" y="3"/>
                  </a:moveTo>
                  <a:cubicBezTo>
                    <a:pt x="20" y="0"/>
                    <a:pt x="11" y="0"/>
                    <a:pt x="5" y="3"/>
                  </a:cubicBezTo>
                  <a:cubicBezTo>
                    <a:pt x="0" y="7"/>
                    <a:pt x="0" y="12"/>
                    <a:pt x="5" y="15"/>
                  </a:cubicBezTo>
                  <a:cubicBezTo>
                    <a:pt x="11" y="19"/>
                    <a:pt x="20" y="19"/>
                    <a:pt x="26" y="15"/>
                  </a:cubicBezTo>
                  <a:cubicBezTo>
                    <a:pt x="32" y="12"/>
                    <a:pt x="32" y="7"/>
                    <a:pt x="26" y="3"/>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17" name="Google Shape;1117;p5"/>
            <p:cNvSpPr/>
            <p:nvPr/>
          </p:nvSpPr>
          <p:spPr>
            <a:xfrm>
              <a:off x="7584981" y="2011859"/>
              <a:ext cx="90901" cy="167598"/>
            </a:xfrm>
            <a:custGeom>
              <a:rect b="b" l="l" r="r" t="t"/>
              <a:pathLst>
                <a:path extrusionOk="0" h="50" w="27">
                  <a:moveTo>
                    <a:pt x="14" y="0"/>
                  </a:moveTo>
                  <a:cubicBezTo>
                    <a:pt x="6" y="0"/>
                    <a:pt x="0" y="28"/>
                    <a:pt x="1" y="39"/>
                  </a:cubicBezTo>
                  <a:cubicBezTo>
                    <a:pt x="2" y="50"/>
                    <a:pt x="14" y="49"/>
                    <a:pt x="14" y="49"/>
                  </a:cubicBezTo>
                  <a:cubicBezTo>
                    <a:pt x="14" y="49"/>
                    <a:pt x="26" y="50"/>
                    <a:pt x="26" y="39"/>
                  </a:cubicBezTo>
                  <a:cubicBezTo>
                    <a:pt x="27" y="28"/>
                    <a:pt x="21" y="0"/>
                    <a:pt x="14"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18" name="Google Shape;1118;p5"/>
            <p:cNvSpPr/>
            <p:nvPr/>
          </p:nvSpPr>
          <p:spPr>
            <a:xfrm>
              <a:off x="7602025" y="2021801"/>
              <a:ext cx="73857" cy="157656"/>
            </a:xfrm>
            <a:custGeom>
              <a:rect b="b" l="l" r="r" t="t"/>
              <a:pathLst>
                <a:path extrusionOk="0" h="47" w="22">
                  <a:moveTo>
                    <a:pt x="14" y="25"/>
                  </a:moveTo>
                  <a:cubicBezTo>
                    <a:pt x="13" y="30"/>
                    <a:pt x="12" y="35"/>
                    <a:pt x="8" y="39"/>
                  </a:cubicBezTo>
                  <a:cubicBezTo>
                    <a:pt x="6" y="42"/>
                    <a:pt x="3" y="43"/>
                    <a:pt x="0" y="44"/>
                  </a:cubicBezTo>
                  <a:cubicBezTo>
                    <a:pt x="4" y="46"/>
                    <a:pt x="9" y="46"/>
                    <a:pt x="9" y="46"/>
                  </a:cubicBezTo>
                  <a:cubicBezTo>
                    <a:pt x="9" y="46"/>
                    <a:pt x="21" y="47"/>
                    <a:pt x="21" y="36"/>
                  </a:cubicBezTo>
                  <a:cubicBezTo>
                    <a:pt x="22" y="27"/>
                    <a:pt x="18" y="7"/>
                    <a:pt x="13" y="0"/>
                  </a:cubicBezTo>
                  <a:cubicBezTo>
                    <a:pt x="16" y="8"/>
                    <a:pt x="15" y="17"/>
                    <a:pt x="14" y="25"/>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19" name="Google Shape;1119;p5"/>
            <p:cNvSpPr/>
            <p:nvPr/>
          </p:nvSpPr>
          <p:spPr>
            <a:xfrm>
              <a:off x="7458572" y="2186559"/>
              <a:ext cx="106524" cy="59654"/>
            </a:xfrm>
            <a:custGeom>
              <a:rect b="b" l="l" r="r" t="t"/>
              <a:pathLst>
                <a:path extrusionOk="0" h="18" w="32">
                  <a:moveTo>
                    <a:pt x="26" y="3"/>
                  </a:moveTo>
                  <a:cubicBezTo>
                    <a:pt x="21" y="0"/>
                    <a:pt x="11" y="0"/>
                    <a:pt x="6" y="3"/>
                  </a:cubicBezTo>
                  <a:cubicBezTo>
                    <a:pt x="0" y="6"/>
                    <a:pt x="0" y="11"/>
                    <a:pt x="6" y="15"/>
                  </a:cubicBezTo>
                  <a:cubicBezTo>
                    <a:pt x="11" y="18"/>
                    <a:pt x="21" y="18"/>
                    <a:pt x="26" y="15"/>
                  </a:cubicBezTo>
                  <a:cubicBezTo>
                    <a:pt x="32" y="11"/>
                    <a:pt x="32" y="6"/>
                    <a:pt x="26" y="3"/>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20" name="Google Shape;1120;p5"/>
            <p:cNvSpPr/>
            <p:nvPr/>
          </p:nvSpPr>
          <p:spPr>
            <a:xfrm>
              <a:off x="7464253" y="2072933"/>
              <a:ext cx="93741" cy="163337"/>
            </a:xfrm>
            <a:custGeom>
              <a:rect b="b" l="l" r="r" t="t"/>
              <a:pathLst>
                <a:path extrusionOk="0" h="49" w="28">
                  <a:moveTo>
                    <a:pt x="14" y="0"/>
                  </a:moveTo>
                  <a:cubicBezTo>
                    <a:pt x="7" y="0"/>
                    <a:pt x="0" y="27"/>
                    <a:pt x="1" y="38"/>
                  </a:cubicBezTo>
                  <a:cubicBezTo>
                    <a:pt x="2" y="49"/>
                    <a:pt x="14" y="48"/>
                    <a:pt x="14" y="48"/>
                  </a:cubicBezTo>
                  <a:cubicBezTo>
                    <a:pt x="14" y="48"/>
                    <a:pt x="26" y="49"/>
                    <a:pt x="27" y="38"/>
                  </a:cubicBezTo>
                  <a:cubicBezTo>
                    <a:pt x="28" y="27"/>
                    <a:pt x="21" y="0"/>
                    <a:pt x="14"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21" name="Google Shape;1121;p5"/>
            <p:cNvSpPr/>
            <p:nvPr/>
          </p:nvSpPr>
          <p:spPr>
            <a:xfrm>
              <a:off x="7485558" y="2082875"/>
              <a:ext cx="72436" cy="153395"/>
            </a:xfrm>
            <a:custGeom>
              <a:rect b="b" l="l" r="r" t="t"/>
              <a:pathLst>
                <a:path extrusionOk="0" h="46" w="22">
                  <a:moveTo>
                    <a:pt x="13" y="25"/>
                  </a:moveTo>
                  <a:cubicBezTo>
                    <a:pt x="12" y="30"/>
                    <a:pt x="11" y="35"/>
                    <a:pt x="8" y="39"/>
                  </a:cubicBezTo>
                  <a:cubicBezTo>
                    <a:pt x="6" y="41"/>
                    <a:pt x="3" y="42"/>
                    <a:pt x="0" y="43"/>
                  </a:cubicBezTo>
                  <a:cubicBezTo>
                    <a:pt x="3" y="46"/>
                    <a:pt x="8" y="45"/>
                    <a:pt x="8" y="45"/>
                  </a:cubicBezTo>
                  <a:cubicBezTo>
                    <a:pt x="8" y="45"/>
                    <a:pt x="20" y="46"/>
                    <a:pt x="21" y="35"/>
                  </a:cubicBezTo>
                  <a:cubicBezTo>
                    <a:pt x="22" y="26"/>
                    <a:pt x="18" y="7"/>
                    <a:pt x="12" y="0"/>
                  </a:cubicBezTo>
                  <a:cubicBezTo>
                    <a:pt x="15" y="8"/>
                    <a:pt x="15" y="16"/>
                    <a:pt x="13" y="25"/>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22" name="Google Shape;1122;p5"/>
            <p:cNvSpPr/>
            <p:nvPr/>
          </p:nvSpPr>
          <p:spPr>
            <a:xfrm>
              <a:off x="8888837" y="2393926"/>
              <a:ext cx="93741" cy="53972"/>
            </a:xfrm>
            <a:custGeom>
              <a:rect b="b" l="l" r="r" t="t"/>
              <a:pathLst>
                <a:path extrusionOk="0" h="16" w="28">
                  <a:moveTo>
                    <a:pt x="23" y="3"/>
                  </a:moveTo>
                  <a:cubicBezTo>
                    <a:pt x="18" y="0"/>
                    <a:pt x="10" y="0"/>
                    <a:pt x="5" y="3"/>
                  </a:cubicBezTo>
                  <a:cubicBezTo>
                    <a:pt x="0" y="6"/>
                    <a:pt x="0" y="10"/>
                    <a:pt x="5" y="13"/>
                  </a:cubicBezTo>
                  <a:cubicBezTo>
                    <a:pt x="10" y="16"/>
                    <a:pt x="18" y="16"/>
                    <a:pt x="23" y="13"/>
                  </a:cubicBezTo>
                  <a:cubicBezTo>
                    <a:pt x="28" y="10"/>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23" name="Google Shape;1123;p5"/>
            <p:cNvSpPr/>
            <p:nvPr/>
          </p:nvSpPr>
          <p:spPr>
            <a:xfrm>
              <a:off x="8888837" y="2339953"/>
              <a:ext cx="93741" cy="9090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24" name="Google Shape;1124;p5"/>
            <p:cNvSpPr/>
            <p:nvPr/>
          </p:nvSpPr>
          <p:spPr>
            <a:xfrm>
              <a:off x="8898779" y="2344214"/>
              <a:ext cx="83799" cy="86640"/>
            </a:xfrm>
            <a:custGeom>
              <a:rect b="b" l="l" r="r" t="t"/>
              <a:pathLst>
                <a:path extrusionOk="0" h="26" w="25">
                  <a:moveTo>
                    <a:pt x="17" y="0"/>
                  </a:moveTo>
                  <a:cubicBezTo>
                    <a:pt x="23" y="8"/>
                    <a:pt x="19" y="23"/>
                    <a:pt x="6" y="23"/>
                  </a:cubicBezTo>
                  <a:cubicBezTo>
                    <a:pt x="4" y="23"/>
                    <a:pt x="2" y="22"/>
                    <a:pt x="0" y="22"/>
                  </a:cubicBezTo>
                  <a:cubicBezTo>
                    <a:pt x="3" y="25"/>
                    <a:pt x="7" y="26"/>
                    <a:pt x="11" y="26"/>
                  </a:cubicBezTo>
                  <a:cubicBezTo>
                    <a:pt x="18" y="26"/>
                    <a:pt x="25" y="20"/>
                    <a:pt x="25" y="13"/>
                  </a:cubicBezTo>
                  <a:cubicBezTo>
                    <a:pt x="25" y="7"/>
                    <a:pt x="22" y="3"/>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25" name="Google Shape;1125;p5"/>
            <p:cNvSpPr/>
            <p:nvPr/>
          </p:nvSpPr>
          <p:spPr>
            <a:xfrm>
              <a:off x="8975477" y="2440796"/>
              <a:ext cx="90901" cy="53972"/>
            </a:xfrm>
            <a:custGeom>
              <a:rect b="b" l="l" r="r" t="t"/>
              <a:pathLst>
                <a:path extrusionOk="0" h="16" w="27">
                  <a:moveTo>
                    <a:pt x="22" y="3"/>
                  </a:moveTo>
                  <a:cubicBezTo>
                    <a:pt x="17" y="0"/>
                    <a:pt x="10" y="0"/>
                    <a:pt x="5" y="3"/>
                  </a:cubicBezTo>
                  <a:cubicBezTo>
                    <a:pt x="0" y="6"/>
                    <a:pt x="0" y="10"/>
                    <a:pt x="5" y="13"/>
                  </a:cubicBezTo>
                  <a:cubicBezTo>
                    <a:pt x="10" y="16"/>
                    <a:pt x="17" y="16"/>
                    <a:pt x="22" y="13"/>
                  </a:cubicBezTo>
                  <a:cubicBezTo>
                    <a:pt x="27" y="10"/>
                    <a:pt x="27" y="6"/>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26" name="Google Shape;1126;p5"/>
            <p:cNvSpPr/>
            <p:nvPr/>
          </p:nvSpPr>
          <p:spPr>
            <a:xfrm>
              <a:off x="8975477" y="2386824"/>
              <a:ext cx="90901" cy="9374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27" name="Google Shape;1127;p5"/>
            <p:cNvSpPr/>
            <p:nvPr/>
          </p:nvSpPr>
          <p:spPr>
            <a:xfrm>
              <a:off x="8985419" y="2391085"/>
              <a:ext cx="80958" cy="89480"/>
            </a:xfrm>
            <a:custGeom>
              <a:rect b="b" l="l" r="r" t="t"/>
              <a:pathLst>
                <a:path extrusionOk="0" h="27" w="24">
                  <a:moveTo>
                    <a:pt x="17" y="0"/>
                  </a:moveTo>
                  <a:cubicBezTo>
                    <a:pt x="23" y="8"/>
                    <a:pt x="19" y="23"/>
                    <a:pt x="6" y="23"/>
                  </a:cubicBezTo>
                  <a:cubicBezTo>
                    <a:pt x="4" y="23"/>
                    <a:pt x="2" y="23"/>
                    <a:pt x="0" y="22"/>
                  </a:cubicBezTo>
                  <a:cubicBezTo>
                    <a:pt x="2" y="25"/>
                    <a:pt x="6" y="27"/>
                    <a:pt x="11" y="27"/>
                  </a:cubicBezTo>
                  <a:cubicBezTo>
                    <a:pt x="18" y="27"/>
                    <a:pt x="24" y="20"/>
                    <a:pt x="24" y="13"/>
                  </a:cubicBezTo>
                  <a:cubicBezTo>
                    <a:pt x="24" y="7"/>
                    <a:pt x="21" y="3"/>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28" name="Google Shape;1128;p5"/>
            <p:cNvSpPr/>
            <p:nvPr/>
          </p:nvSpPr>
          <p:spPr>
            <a:xfrm>
              <a:off x="9066378" y="2494768"/>
              <a:ext cx="93741" cy="52552"/>
            </a:xfrm>
            <a:custGeom>
              <a:rect b="b" l="l" r="r" t="t"/>
              <a:pathLst>
                <a:path extrusionOk="0" h="16" w="28">
                  <a:moveTo>
                    <a:pt x="23" y="3"/>
                  </a:moveTo>
                  <a:cubicBezTo>
                    <a:pt x="18" y="0"/>
                    <a:pt x="10" y="0"/>
                    <a:pt x="5" y="3"/>
                  </a:cubicBezTo>
                  <a:cubicBezTo>
                    <a:pt x="0" y="6"/>
                    <a:pt x="0" y="10"/>
                    <a:pt x="5" y="13"/>
                  </a:cubicBezTo>
                  <a:cubicBezTo>
                    <a:pt x="10" y="16"/>
                    <a:pt x="18" y="16"/>
                    <a:pt x="23" y="13"/>
                  </a:cubicBezTo>
                  <a:cubicBezTo>
                    <a:pt x="28" y="10"/>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29" name="Google Shape;1129;p5"/>
            <p:cNvSpPr/>
            <p:nvPr/>
          </p:nvSpPr>
          <p:spPr>
            <a:xfrm>
              <a:off x="9066378" y="2440796"/>
              <a:ext cx="93741" cy="9090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30" name="Google Shape;1130;p5"/>
            <p:cNvSpPr/>
            <p:nvPr/>
          </p:nvSpPr>
          <p:spPr>
            <a:xfrm>
              <a:off x="9079160" y="2443637"/>
              <a:ext cx="80958" cy="88060"/>
            </a:xfrm>
            <a:custGeom>
              <a:rect b="b" l="l" r="r" t="t"/>
              <a:pathLst>
                <a:path extrusionOk="0" h="26" w="24">
                  <a:moveTo>
                    <a:pt x="16" y="0"/>
                  </a:moveTo>
                  <a:cubicBezTo>
                    <a:pt x="22" y="8"/>
                    <a:pt x="19" y="23"/>
                    <a:pt x="6" y="23"/>
                  </a:cubicBezTo>
                  <a:cubicBezTo>
                    <a:pt x="3" y="23"/>
                    <a:pt x="1" y="22"/>
                    <a:pt x="0" y="21"/>
                  </a:cubicBezTo>
                  <a:cubicBezTo>
                    <a:pt x="2" y="24"/>
                    <a:pt x="6" y="26"/>
                    <a:pt x="10" y="26"/>
                  </a:cubicBezTo>
                  <a:cubicBezTo>
                    <a:pt x="18" y="26"/>
                    <a:pt x="24" y="20"/>
                    <a:pt x="24" y="12"/>
                  </a:cubicBezTo>
                  <a:cubicBezTo>
                    <a:pt x="24" y="7"/>
                    <a:pt x="21" y="2"/>
                    <a:pt x="16"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31" name="Google Shape;1131;p5"/>
            <p:cNvSpPr/>
            <p:nvPr/>
          </p:nvSpPr>
          <p:spPr>
            <a:xfrm>
              <a:off x="9153017" y="2541639"/>
              <a:ext cx="90901" cy="52552"/>
            </a:xfrm>
            <a:custGeom>
              <a:rect b="b" l="l" r="r" t="t"/>
              <a:pathLst>
                <a:path extrusionOk="0" h="16" w="27">
                  <a:moveTo>
                    <a:pt x="23" y="3"/>
                  </a:moveTo>
                  <a:cubicBezTo>
                    <a:pt x="18" y="0"/>
                    <a:pt x="10" y="0"/>
                    <a:pt x="5" y="3"/>
                  </a:cubicBezTo>
                  <a:cubicBezTo>
                    <a:pt x="0" y="6"/>
                    <a:pt x="0" y="10"/>
                    <a:pt x="5" y="13"/>
                  </a:cubicBezTo>
                  <a:cubicBezTo>
                    <a:pt x="10" y="16"/>
                    <a:pt x="18" y="16"/>
                    <a:pt x="23" y="13"/>
                  </a:cubicBezTo>
                  <a:cubicBezTo>
                    <a:pt x="27" y="10"/>
                    <a:pt x="27"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32" name="Google Shape;1132;p5"/>
            <p:cNvSpPr/>
            <p:nvPr/>
          </p:nvSpPr>
          <p:spPr>
            <a:xfrm>
              <a:off x="9153017" y="2487667"/>
              <a:ext cx="93741" cy="9090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33" name="Google Shape;1133;p5"/>
            <p:cNvSpPr/>
            <p:nvPr/>
          </p:nvSpPr>
          <p:spPr>
            <a:xfrm>
              <a:off x="9162960" y="2490508"/>
              <a:ext cx="83799" cy="88060"/>
            </a:xfrm>
            <a:custGeom>
              <a:rect b="b" l="l" r="r" t="t"/>
              <a:pathLst>
                <a:path extrusionOk="0" h="26" w="25">
                  <a:moveTo>
                    <a:pt x="17" y="0"/>
                  </a:moveTo>
                  <a:cubicBezTo>
                    <a:pt x="23" y="8"/>
                    <a:pt x="19" y="23"/>
                    <a:pt x="6" y="23"/>
                  </a:cubicBezTo>
                  <a:cubicBezTo>
                    <a:pt x="4" y="23"/>
                    <a:pt x="2" y="22"/>
                    <a:pt x="0" y="21"/>
                  </a:cubicBezTo>
                  <a:cubicBezTo>
                    <a:pt x="3" y="24"/>
                    <a:pt x="6" y="26"/>
                    <a:pt x="11" y="26"/>
                  </a:cubicBezTo>
                  <a:cubicBezTo>
                    <a:pt x="18" y="26"/>
                    <a:pt x="25" y="20"/>
                    <a:pt x="25" y="13"/>
                  </a:cubicBezTo>
                  <a:cubicBezTo>
                    <a:pt x="25" y="7"/>
                    <a:pt x="21" y="3"/>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34" name="Google Shape;1134;p5"/>
            <p:cNvSpPr/>
            <p:nvPr/>
          </p:nvSpPr>
          <p:spPr>
            <a:xfrm>
              <a:off x="9239657" y="2594191"/>
              <a:ext cx="90901" cy="51132"/>
            </a:xfrm>
            <a:custGeom>
              <a:rect b="b" l="l" r="r" t="t"/>
              <a:pathLst>
                <a:path extrusionOk="0" h="15" w="27">
                  <a:moveTo>
                    <a:pt x="22" y="2"/>
                  </a:moveTo>
                  <a:cubicBezTo>
                    <a:pt x="17" y="0"/>
                    <a:pt x="10" y="0"/>
                    <a:pt x="5" y="2"/>
                  </a:cubicBezTo>
                  <a:cubicBezTo>
                    <a:pt x="0" y="5"/>
                    <a:pt x="0" y="10"/>
                    <a:pt x="5" y="13"/>
                  </a:cubicBezTo>
                  <a:cubicBezTo>
                    <a:pt x="10" y="15"/>
                    <a:pt x="17" y="15"/>
                    <a:pt x="22" y="13"/>
                  </a:cubicBezTo>
                  <a:cubicBezTo>
                    <a:pt x="27" y="10"/>
                    <a:pt x="27" y="5"/>
                    <a:pt x="22" y="2"/>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35" name="Google Shape;1135;p5"/>
            <p:cNvSpPr/>
            <p:nvPr/>
          </p:nvSpPr>
          <p:spPr>
            <a:xfrm>
              <a:off x="9239657" y="2537378"/>
              <a:ext cx="90901" cy="93741"/>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36" name="Google Shape;1136;p5"/>
            <p:cNvSpPr/>
            <p:nvPr/>
          </p:nvSpPr>
          <p:spPr>
            <a:xfrm>
              <a:off x="9249599" y="2544480"/>
              <a:ext cx="80958" cy="86640"/>
            </a:xfrm>
            <a:custGeom>
              <a:rect b="b" l="l" r="r" t="t"/>
              <a:pathLst>
                <a:path extrusionOk="0" h="26" w="24">
                  <a:moveTo>
                    <a:pt x="17" y="0"/>
                  </a:moveTo>
                  <a:cubicBezTo>
                    <a:pt x="23" y="8"/>
                    <a:pt x="19" y="22"/>
                    <a:pt x="6" y="22"/>
                  </a:cubicBezTo>
                  <a:cubicBezTo>
                    <a:pt x="4" y="22"/>
                    <a:pt x="2" y="22"/>
                    <a:pt x="0" y="21"/>
                  </a:cubicBezTo>
                  <a:cubicBezTo>
                    <a:pt x="2" y="24"/>
                    <a:pt x="6" y="26"/>
                    <a:pt x="11" y="26"/>
                  </a:cubicBezTo>
                  <a:cubicBezTo>
                    <a:pt x="18" y="26"/>
                    <a:pt x="24" y="20"/>
                    <a:pt x="24" y="12"/>
                  </a:cubicBezTo>
                  <a:cubicBezTo>
                    <a:pt x="24" y="7"/>
                    <a:pt x="21" y="2"/>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37" name="Google Shape;1137;p5"/>
            <p:cNvSpPr/>
            <p:nvPr/>
          </p:nvSpPr>
          <p:spPr>
            <a:xfrm>
              <a:off x="9323456" y="2641062"/>
              <a:ext cx="93741" cy="53972"/>
            </a:xfrm>
            <a:custGeom>
              <a:rect b="b" l="l" r="r" t="t"/>
              <a:pathLst>
                <a:path extrusionOk="0" h="16" w="28">
                  <a:moveTo>
                    <a:pt x="23" y="3"/>
                  </a:moveTo>
                  <a:cubicBezTo>
                    <a:pt x="18" y="0"/>
                    <a:pt x="10" y="0"/>
                    <a:pt x="5" y="3"/>
                  </a:cubicBezTo>
                  <a:cubicBezTo>
                    <a:pt x="0" y="5"/>
                    <a:pt x="0" y="10"/>
                    <a:pt x="5" y="13"/>
                  </a:cubicBezTo>
                  <a:cubicBezTo>
                    <a:pt x="10" y="16"/>
                    <a:pt x="18" y="16"/>
                    <a:pt x="23" y="13"/>
                  </a:cubicBezTo>
                  <a:cubicBezTo>
                    <a:pt x="28" y="10"/>
                    <a:pt x="28" y="5"/>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38" name="Google Shape;1138;p5"/>
            <p:cNvSpPr/>
            <p:nvPr/>
          </p:nvSpPr>
          <p:spPr>
            <a:xfrm>
              <a:off x="9323456" y="2588510"/>
              <a:ext cx="93741" cy="89480"/>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39" name="Google Shape;1139;p5"/>
            <p:cNvSpPr/>
            <p:nvPr/>
          </p:nvSpPr>
          <p:spPr>
            <a:xfrm>
              <a:off x="9337659" y="2591350"/>
              <a:ext cx="79538" cy="86640"/>
            </a:xfrm>
            <a:custGeom>
              <a:rect b="b" l="l" r="r" t="t"/>
              <a:pathLst>
                <a:path extrusionOk="0" h="26" w="24">
                  <a:moveTo>
                    <a:pt x="16" y="0"/>
                  </a:moveTo>
                  <a:cubicBezTo>
                    <a:pt x="22" y="8"/>
                    <a:pt x="19" y="23"/>
                    <a:pt x="6" y="23"/>
                  </a:cubicBezTo>
                  <a:cubicBezTo>
                    <a:pt x="3" y="23"/>
                    <a:pt x="1" y="22"/>
                    <a:pt x="0" y="21"/>
                  </a:cubicBezTo>
                  <a:cubicBezTo>
                    <a:pt x="2" y="24"/>
                    <a:pt x="6" y="26"/>
                    <a:pt x="10" y="26"/>
                  </a:cubicBezTo>
                  <a:cubicBezTo>
                    <a:pt x="18" y="26"/>
                    <a:pt x="24" y="20"/>
                    <a:pt x="24" y="12"/>
                  </a:cubicBezTo>
                  <a:cubicBezTo>
                    <a:pt x="24" y="7"/>
                    <a:pt x="21" y="2"/>
                    <a:pt x="16"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40" name="Google Shape;1140;p5"/>
            <p:cNvSpPr/>
            <p:nvPr/>
          </p:nvSpPr>
          <p:spPr>
            <a:xfrm>
              <a:off x="8080673" y="1382656"/>
              <a:ext cx="941674" cy="1248463"/>
            </a:xfrm>
            <a:custGeom>
              <a:rect b="b" l="l" r="r" t="t"/>
              <a:pathLst>
                <a:path extrusionOk="0" h="879" w="663">
                  <a:moveTo>
                    <a:pt x="0" y="497"/>
                  </a:moveTo>
                  <a:lnTo>
                    <a:pt x="663" y="879"/>
                  </a:lnTo>
                  <a:lnTo>
                    <a:pt x="663" y="382"/>
                  </a:lnTo>
                  <a:lnTo>
                    <a:pt x="0" y="0"/>
                  </a:lnTo>
                  <a:lnTo>
                    <a:pt x="0" y="49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41" name="Google Shape;1141;p5"/>
            <p:cNvSpPr/>
            <p:nvPr/>
          </p:nvSpPr>
          <p:spPr>
            <a:xfrm>
              <a:off x="8080673" y="2009018"/>
              <a:ext cx="941674" cy="622101"/>
            </a:xfrm>
            <a:custGeom>
              <a:rect b="b" l="l" r="r" t="t"/>
              <a:pathLst>
                <a:path extrusionOk="0" h="438" w="663">
                  <a:moveTo>
                    <a:pt x="0" y="56"/>
                  </a:moveTo>
                  <a:lnTo>
                    <a:pt x="663" y="438"/>
                  </a:lnTo>
                  <a:lnTo>
                    <a:pt x="663" y="384"/>
                  </a:lnTo>
                  <a:lnTo>
                    <a:pt x="0" y="0"/>
                  </a:lnTo>
                  <a:lnTo>
                    <a:pt x="0" y="56"/>
                  </a:lnTo>
                  <a:close/>
                </a:path>
              </a:pathLst>
            </a:custGeom>
            <a:solidFill>
              <a:srgbClr val="B7B0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42" name="Google Shape;1142;p5"/>
            <p:cNvSpPr/>
            <p:nvPr/>
          </p:nvSpPr>
          <p:spPr>
            <a:xfrm>
              <a:off x="8154530" y="1480658"/>
              <a:ext cx="170439" cy="326674"/>
            </a:xfrm>
            <a:custGeom>
              <a:rect b="b" l="l" r="r" t="t"/>
              <a:pathLst>
                <a:path extrusionOk="0" h="230" w="120">
                  <a:moveTo>
                    <a:pt x="0" y="160"/>
                  </a:moveTo>
                  <a:lnTo>
                    <a:pt x="120" y="230"/>
                  </a:lnTo>
                  <a:lnTo>
                    <a:pt x="120" y="70"/>
                  </a:lnTo>
                  <a:lnTo>
                    <a:pt x="0" y="0"/>
                  </a:lnTo>
                  <a:lnTo>
                    <a:pt x="0" y="160"/>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43" name="Google Shape;1143;p5"/>
            <p:cNvSpPr/>
            <p:nvPr/>
          </p:nvSpPr>
          <p:spPr>
            <a:xfrm>
              <a:off x="8235489" y="1527529"/>
              <a:ext cx="5681" cy="234353"/>
            </a:xfrm>
            <a:custGeom>
              <a:rect b="b" l="l" r="r" t="t"/>
              <a:pathLst>
                <a:path extrusionOk="0" h="165" w="4">
                  <a:moveTo>
                    <a:pt x="0" y="160"/>
                  </a:moveTo>
                  <a:lnTo>
                    <a:pt x="4" y="165"/>
                  </a:lnTo>
                  <a:lnTo>
                    <a:pt x="4" y="4"/>
                  </a:lnTo>
                  <a:lnTo>
                    <a:pt x="0" y="0"/>
                  </a:lnTo>
                  <a:lnTo>
                    <a:pt x="0" y="160"/>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44" name="Google Shape;1144;p5"/>
            <p:cNvSpPr/>
            <p:nvPr/>
          </p:nvSpPr>
          <p:spPr>
            <a:xfrm>
              <a:off x="8154530" y="1590023"/>
              <a:ext cx="170439" cy="107945"/>
            </a:xfrm>
            <a:custGeom>
              <a:rect b="b" l="l" r="r" t="t"/>
              <a:pathLst>
                <a:path extrusionOk="0" h="76" w="120">
                  <a:moveTo>
                    <a:pt x="0" y="7"/>
                  </a:moveTo>
                  <a:lnTo>
                    <a:pt x="120" y="76"/>
                  </a:lnTo>
                  <a:lnTo>
                    <a:pt x="120" y="69"/>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45" name="Google Shape;1145;p5"/>
            <p:cNvSpPr/>
            <p:nvPr/>
          </p:nvSpPr>
          <p:spPr>
            <a:xfrm>
              <a:off x="8154530" y="1523268"/>
              <a:ext cx="170439" cy="107945"/>
            </a:xfrm>
            <a:custGeom>
              <a:rect b="b" l="l" r="r" t="t"/>
              <a:pathLst>
                <a:path extrusionOk="0" h="76" w="120">
                  <a:moveTo>
                    <a:pt x="0" y="5"/>
                  </a:moveTo>
                  <a:lnTo>
                    <a:pt x="120" y="76"/>
                  </a:lnTo>
                  <a:lnTo>
                    <a:pt x="120" y="69"/>
                  </a:lnTo>
                  <a:lnTo>
                    <a:pt x="0" y="0"/>
                  </a:lnTo>
                  <a:lnTo>
                    <a:pt x="0" y="5"/>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46" name="Google Shape;1146;p5"/>
            <p:cNvSpPr/>
            <p:nvPr/>
          </p:nvSpPr>
          <p:spPr>
            <a:xfrm>
              <a:off x="8154530" y="1656778"/>
              <a:ext cx="170439" cy="107945"/>
            </a:xfrm>
            <a:custGeom>
              <a:rect b="b" l="l" r="r" t="t"/>
              <a:pathLst>
                <a:path extrusionOk="0" h="76" w="120">
                  <a:moveTo>
                    <a:pt x="0" y="5"/>
                  </a:moveTo>
                  <a:lnTo>
                    <a:pt x="120" y="76"/>
                  </a:lnTo>
                  <a:lnTo>
                    <a:pt x="120" y="69"/>
                  </a:lnTo>
                  <a:lnTo>
                    <a:pt x="0" y="0"/>
                  </a:lnTo>
                  <a:lnTo>
                    <a:pt x="0" y="5"/>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47" name="Google Shape;1147;p5"/>
            <p:cNvSpPr/>
            <p:nvPr/>
          </p:nvSpPr>
          <p:spPr>
            <a:xfrm>
              <a:off x="8361897" y="1599965"/>
              <a:ext cx="171859" cy="328094"/>
            </a:xfrm>
            <a:custGeom>
              <a:rect b="b" l="l" r="r" t="t"/>
              <a:pathLst>
                <a:path extrusionOk="0" h="231" w="121">
                  <a:moveTo>
                    <a:pt x="0" y="161"/>
                  </a:moveTo>
                  <a:lnTo>
                    <a:pt x="121" y="231"/>
                  </a:lnTo>
                  <a:lnTo>
                    <a:pt x="121" y="71"/>
                  </a:lnTo>
                  <a:lnTo>
                    <a:pt x="0" y="0"/>
                  </a:lnTo>
                  <a:lnTo>
                    <a:pt x="0" y="161"/>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48" name="Google Shape;1148;p5"/>
            <p:cNvSpPr/>
            <p:nvPr/>
          </p:nvSpPr>
          <p:spPr>
            <a:xfrm>
              <a:off x="8442856" y="1646836"/>
              <a:ext cx="9942" cy="234353"/>
            </a:xfrm>
            <a:custGeom>
              <a:rect b="b" l="l" r="r" t="t"/>
              <a:pathLst>
                <a:path extrusionOk="0" h="165" w="7">
                  <a:moveTo>
                    <a:pt x="0" y="161"/>
                  </a:moveTo>
                  <a:lnTo>
                    <a:pt x="7" y="165"/>
                  </a:lnTo>
                  <a:lnTo>
                    <a:pt x="7" y="5"/>
                  </a:lnTo>
                  <a:lnTo>
                    <a:pt x="0" y="0"/>
                  </a:lnTo>
                  <a:lnTo>
                    <a:pt x="0" y="161"/>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49" name="Google Shape;1149;p5"/>
            <p:cNvSpPr/>
            <p:nvPr/>
          </p:nvSpPr>
          <p:spPr>
            <a:xfrm>
              <a:off x="8361897" y="1710750"/>
              <a:ext cx="171859" cy="107945"/>
            </a:xfrm>
            <a:custGeom>
              <a:rect b="b" l="l" r="r" t="t"/>
              <a:pathLst>
                <a:path extrusionOk="0" h="76" w="121">
                  <a:moveTo>
                    <a:pt x="0" y="7"/>
                  </a:moveTo>
                  <a:lnTo>
                    <a:pt x="121" y="76"/>
                  </a:lnTo>
                  <a:lnTo>
                    <a:pt x="121" y="68"/>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50" name="Google Shape;1150;p5"/>
            <p:cNvSpPr/>
            <p:nvPr/>
          </p:nvSpPr>
          <p:spPr>
            <a:xfrm>
              <a:off x="8361897" y="1643995"/>
              <a:ext cx="171859" cy="106524"/>
            </a:xfrm>
            <a:custGeom>
              <a:rect b="b" l="l" r="r" t="t"/>
              <a:pathLst>
                <a:path extrusionOk="0" h="75" w="121">
                  <a:moveTo>
                    <a:pt x="0" y="5"/>
                  </a:moveTo>
                  <a:lnTo>
                    <a:pt x="121" y="75"/>
                  </a:lnTo>
                  <a:lnTo>
                    <a:pt x="121" y="68"/>
                  </a:lnTo>
                  <a:lnTo>
                    <a:pt x="0" y="0"/>
                  </a:lnTo>
                  <a:lnTo>
                    <a:pt x="0" y="5"/>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51" name="Google Shape;1151;p5"/>
            <p:cNvSpPr/>
            <p:nvPr/>
          </p:nvSpPr>
          <p:spPr>
            <a:xfrm>
              <a:off x="8361897" y="1777506"/>
              <a:ext cx="171859" cy="107945"/>
            </a:xfrm>
            <a:custGeom>
              <a:rect b="b" l="l" r="r" t="t"/>
              <a:pathLst>
                <a:path extrusionOk="0" h="76" w="121">
                  <a:moveTo>
                    <a:pt x="0" y="5"/>
                  </a:moveTo>
                  <a:lnTo>
                    <a:pt x="121" y="76"/>
                  </a:lnTo>
                  <a:lnTo>
                    <a:pt x="121" y="69"/>
                  </a:lnTo>
                  <a:lnTo>
                    <a:pt x="0" y="0"/>
                  </a:lnTo>
                  <a:lnTo>
                    <a:pt x="0" y="5"/>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52" name="Google Shape;1152;p5"/>
            <p:cNvSpPr/>
            <p:nvPr/>
          </p:nvSpPr>
          <p:spPr>
            <a:xfrm>
              <a:off x="8566424" y="1720693"/>
              <a:ext cx="170439" cy="325254"/>
            </a:xfrm>
            <a:custGeom>
              <a:rect b="b" l="l" r="r" t="t"/>
              <a:pathLst>
                <a:path extrusionOk="0" h="229" w="120">
                  <a:moveTo>
                    <a:pt x="0" y="160"/>
                  </a:moveTo>
                  <a:lnTo>
                    <a:pt x="120" y="229"/>
                  </a:lnTo>
                  <a:lnTo>
                    <a:pt x="120" y="69"/>
                  </a:lnTo>
                  <a:lnTo>
                    <a:pt x="0" y="0"/>
                  </a:lnTo>
                  <a:lnTo>
                    <a:pt x="0" y="160"/>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53" name="Google Shape;1153;p5"/>
            <p:cNvSpPr/>
            <p:nvPr/>
          </p:nvSpPr>
          <p:spPr>
            <a:xfrm>
              <a:off x="8650223" y="1767563"/>
              <a:ext cx="7102" cy="231513"/>
            </a:xfrm>
            <a:custGeom>
              <a:rect b="b" l="l" r="r" t="t"/>
              <a:pathLst>
                <a:path extrusionOk="0" h="163" w="5">
                  <a:moveTo>
                    <a:pt x="0" y="160"/>
                  </a:moveTo>
                  <a:lnTo>
                    <a:pt x="5" y="163"/>
                  </a:lnTo>
                  <a:lnTo>
                    <a:pt x="5" y="3"/>
                  </a:lnTo>
                  <a:lnTo>
                    <a:pt x="0" y="0"/>
                  </a:lnTo>
                  <a:lnTo>
                    <a:pt x="0" y="160"/>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54" name="Google Shape;1154;p5"/>
            <p:cNvSpPr/>
            <p:nvPr/>
          </p:nvSpPr>
          <p:spPr>
            <a:xfrm>
              <a:off x="8566424" y="1828637"/>
              <a:ext cx="170439" cy="109365"/>
            </a:xfrm>
            <a:custGeom>
              <a:rect b="b" l="l" r="r" t="t"/>
              <a:pathLst>
                <a:path extrusionOk="0" h="77" w="120">
                  <a:moveTo>
                    <a:pt x="0" y="7"/>
                  </a:moveTo>
                  <a:lnTo>
                    <a:pt x="120" y="77"/>
                  </a:lnTo>
                  <a:lnTo>
                    <a:pt x="120" y="70"/>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nvGrpSpPr>
            <p:cNvPr id="1155" name="Google Shape;1155;p5"/>
            <p:cNvGrpSpPr/>
            <p:nvPr/>
          </p:nvGrpSpPr>
          <p:grpSpPr>
            <a:xfrm>
              <a:off x="7224219" y="1382656"/>
              <a:ext cx="1992713" cy="1744156"/>
              <a:chOff x="1918" y="1318"/>
              <a:chExt cx="1403" cy="1228"/>
            </a:xfrm>
          </p:grpSpPr>
          <p:sp>
            <p:nvSpPr>
              <p:cNvPr id="1156" name="Google Shape;1156;p5"/>
              <p:cNvSpPr/>
              <p:nvPr/>
            </p:nvSpPr>
            <p:spPr>
              <a:xfrm>
                <a:off x="2863" y="1585"/>
                <a:ext cx="120" cy="75"/>
              </a:xfrm>
              <a:custGeom>
                <a:rect b="b" l="l" r="r" t="t"/>
                <a:pathLst>
                  <a:path extrusionOk="0" h="75" w="120">
                    <a:moveTo>
                      <a:pt x="0" y="7"/>
                    </a:moveTo>
                    <a:lnTo>
                      <a:pt x="120" y="75"/>
                    </a:lnTo>
                    <a:lnTo>
                      <a:pt x="120" y="68"/>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57" name="Google Shape;1157;p5"/>
              <p:cNvSpPr/>
              <p:nvPr/>
            </p:nvSpPr>
            <p:spPr>
              <a:xfrm>
                <a:off x="2863" y="1679"/>
                <a:ext cx="120" cy="75"/>
              </a:xfrm>
              <a:custGeom>
                <a:rect b="b" l="l" r="r" t="t"/>
                <a:pathLst>
                  <a:path extrusionOk="0" h="75" w="120">
                    <a:moveTo>
                      <a:pt x="0" y="7"/>
                    </a:moveTo>
                    <a:lnTo>
                      <a:pt x="120" y="75"/>
                    </a:lnTo>
                    <a:lnTo>
                      <a:pt x="120" y="68"/>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58" name="Google Shape;1158;p5"/>
              <p:cNvSpPr/>
              <p:nvPr/>
            </p:nvSpPr>
            <p:spPr>
              <a:xfrm>
                <a:off x="3012" y="1641"/>
                <a:ext cx="120" cy="229"/>
              </a:xfrm>
              <a:custGeom>
                <a:rect b="b" l="l" r="r" t="t"/>
                <a:pathLst>
                  <a:path extrusionOk="0" h="229" w="120">
                    <a:moveTo>
                      <a:pt x="0" y="160"/>
                    </a:moveTo>
                    <a:lnTo>
                      <a:pt x="120" y="229"/>
                    </a:lnTo>
                    <a:lnTo>
                      <a:pt x="120" y="68"/>
                    </a:lnTo>
                    <a:lnTo>
                      <a:pt x="0" y="0"/>
                    </a:lnTo>
                    <a:lnTo>
                      <a:pt x="0" y="160"/>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59" name="Google Shape;1159;p5"/>
              <p:cNvSpPr/>
              <p:nvPr/>
            </p:nvSpPr>
            <p:spPr>
              <a:xfrm>
                <a:off x="3068" y="1674"/>
                <a:ext cx="5" cy="163"/>
              </a:xfrm>
              <a:custGeom>
                <a:rect b="b" l="l" r="r" t="t"/>
                <a:pathLst>
                  <a:path extrusionOk="0" h="163" w="5">
                    <a:moveTo>
                      <a:pt x="0" y="160"/>
                    </a:moveTo>
                    <a:lnTo>
                      <a:pt x="5" y="163"/>
                    </a:lnTo>
                    <a:lnTo>
                      <a:pt x="5" y="2"/>
                    </a:lnTo>
                    <a:lnTo>
                      <a:pt x="0" y="0"/>
                    </a:lnTo>
                    <a:lnTo>
                      <a:pt x="0" y="160"/>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60" name="Google Shape;1160;p5"/>
              <p:cNvSpPr/>
              <p:nvPr/>
            </p:nvSpPr>
            <p:spPr>
              <a:xfrm>
                <a:off x="3012" y="1716"/>
                <a:ext cx="120" cy="76"/>
              </a:xfrm>
              <a:custGeom>
                <a:rect b="b" l="l" r="r" t="t"/>
                <a:pathLst>
                  <a:path extrusionOk="0" h="76" w="120">
                    <a:moveTo>
                      <a:pt x="0" y="8"/>
                    </a:moveTo>
                    <a:lnTo>
                      <a:pt x="120" y="76"/>
                    </a:lnTo>
                    <a:lnTo>
                      <a:pt x="120" y="71"/>
                    </a:lnTo>
                    <a:lnTo>
                      <a:pt x="0" y="0"/>
                    </a:lnTo>
                    <a:lnTo>
                      <a:pt x="0" y="8"/>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61" name="Google Shape;1161;p5"/>
              <p:cNvSpPr/>
              <p:nvPr/>
            </p:nvSpPr>
            <p:spPr>
              <a:xfrm>
                <a:off x="3012" y="1669"/>
                <a:ext cx="120" cy="76"/>
              </a:xfrm>
              <a:custGeom>
                <a:rect b="b" l="l" r="r" t="t"/>
                <a:pathLst>
                  <a:path extrusionOk="0" h="76" w="120">
                    <a:moveTo>
                      <a:pt x="0" y="7"/>
                    </a:moveTo>
                    <a:lnTo>
                      <a:pt x="120" y="76"/>
                    </a:lnTo>
                    <a:lnTo>
                      <a:pt x="120" y="69"/>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62" name="Google Shape;1162;p5"/>
              <p:cNvSpPr/>
              <p:nvPr/>
            </p:nvSpPr>
            <p:spPr>
              <a:xfrm>
                <a:off x="3012" y="1764"/>
                <a:ext cx="120" cy="75"/>
              </a:xfrm>
              <a:custGeom>
                <a:rect b="b" l="l" r="r" t="t"/>
                <a:pathLst>
                  <a:path extrusionOk="0" h="75" w="120">
                    <a:moveTo>
                      <a:pt x="0" y="7"/>
                    </a:moveTo>
                    <a:lnTo>
                      <a:pt x="120" y="75"/>
                    </a:lnTo>
                    <a:lnTo>
                      <a:pt x="120" y="68"/>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63" name="Google Shape;1163;p5"/>
              <p:cNvSpPr/>
              <p:nvPr/>
            </p:nvSpPr>
            <p:spPr>
              <a:xfrm>
                <a:off x="2573" y="1585"/>
                <a:ext cx="120" cy="230"/>
              </a:xfrm>
              <a:custGeom>
                <a:rect b="b" l="l" r="r" t="t"/>
                <a:pathLst>
                  <a:path extrusionOk="0" h="230" w="120">
                    <a:moveTo>
                      <a:pt x="0" y="160"/>
                    </a:moveTo>
                    <a:lnTo>
                      <a:pt x="120" y="230"/>
                    </a:lnTo>
                    <a:lnTo>
                      <a:pt x="120" y="70"/>
                    </a:lnTo>
                    <a:lnTo>
                      <a:pt x="0" y="0"/>
                    </a:lnTo>
                    <a:lnTo>
                      <a:pt x="0" y="160"/>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64" name="Google Shape;1164;p5"/>
              <p:cNvSpPr/>
              <p:nvPr/>
            </p:nvSpPr>
            <p:spPr>
              <a:xfrm>
                <a:off x="2630" y="1617"/>
                <a:ext cx="4" cy="165"/>
              </a:xfrm>
              <a:custGeom>
                <a:rect b="b" l="l" r="r" t="t"/>
                <a:pathLst>
                  <a:path extrusionOk="0" h="165" w="4">
                    <a:moveTo>
                      <a:pt x="0" y="161"/>
                    </a:moveTo>
                    <a:lnTo>
                      <a:pt x="4" y="165"/>
                    </a:lnTo>
                    <a:lnTo>
                      <a:pt x="4" y="5"/>
                    </a:lnTo>
                    <a:lnTo>
                      <a:pt x="0" y="0"/>
                    </a:lnTo>
                    <a:lnTo>
                      <a:pt x="0" y="161"/>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65" name="Google Shape;1165;p5"/>
              <p:cNvSpPr/>
              <p:nvPr/>
            </p:nvSpPr>
            <p:spPr>
              <a:xfrm>
                <a:off x="2573" y="1662"/>
                <a:ext cx="120" cy="76"/>
              </a:xfrm>
              <a:custGeom>
                <a:rect b="b" l="l" r="r" t="t"/>
                <a:pathLst>
                  <a:path extrusionOk="0" h="76" w="120">
                    <a:moveTo>
                      <a:pt x="0" y="7"/>
                    </a:moveTo>
                    <a:lnTo>
                      <a:pt x="120" y="76"/>
                    </a:lnTo>
                    <a:lnTo>
                      <a:pt x="120" y="69"/>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66" name="Google Shape;1166;p5"/>
              <p:cNvSpPr/>
              <p:nvPr/>
            </p:nvSpPr>
            <p:spPr>
              <a:xfrm>
                <a:off x="2573" y="1615"/>
                <a:ext cx="120" cy="76"/>
              </a:xfrm>
              <a:custGeom>
                <a:rect b="b" l="l" r="r" t="t"/>
                <a:pathLst>
                  <a:path extrusionOk="0" h="76" w="120">
                    <a:moveTo>
                      <a:pt x="0" y="7"/>
                    </a:moveTo>
                    <a:lnTo>
                      <a:pt x="120" y="76"/>
                    </a:lnTo>
                    <a:lnTo>
                      <a:pt x="120" y="68"/>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67" name="Google Shape;1167;p5"/>
              <p:cNvSpPr/>
              <p:nvPr/>
            </p:nvSpPr>
            <p:spPr>
              <a:xfrm>
                <a:off x="2573" y="1709"/>
                <a:ext cx="120" cy="76"/>
              </a:xfrm>
              <a:custGeom>
                <a:rect b="b" l="l" r="r" t="t"/>
                <a:pathLst>
                  <a:path extrusionOk="0" h="76" w="120">
                    <a:moveTo>
                      <a:pt x="0" y="7"/>
                    </a:moveTo>
                    <a:lnTo>
                      <a:pt x="120" y="76"/>
                    </a:lnTo>
                    <a:lnTo>
                      <a:pt x="120" y="69"/>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68" name="Google Shape;1168;p5"/>
              <p:cNvSpPr/>
              <p:nvPr/>
            </p:nvSpPr>
            <p:spPr>
              <a:xfrm>
                <a:off x="3012" y="1839"/>
                <a:ext cx="120" cy="229"/>
              </a:xfrm>
              <a:custGeom>
                <a:rect b="b" l="l" r="r" t="t"/>
                <a:pathLst>
                  <a:path extrusionOk="0" h="229" w="120">
                    <a:moveTo>
                      <a:pt x="0" y="160"/>
                    </a:moveTo>
                    <a:lnTo>
                      <a:pt x="120" y="229"/>
                    </a:lnTo>
                    <a:lnTo>
                      <a:pt x="120" y="68"/>
                    </a:lnTo>
                    <a:lnTo>
                      <a:pt x="0" y="0"/>
                    </a:lnTo>
                    <a:lnTo>
                      <a:pt x="0" y="160"/>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69" name="Google Shape;1169;p5"/>
              <p:cNvSpPr/>
              <p:nvPr/>
            </p:nvSpPr>
            <p:spPr>
              <a:xfrm>
                <a:off x="3068" y="1872"/>
                <a:ext cx="5" cy="163"/>
              </a:xfrm>
              <a:custGeom>
                <a:rect b="b" l="l" r="r" t="t"/>
                <a:pathLst>
                  <a:path extrusionOk="0" h="163" w="5">
                    <a:moveTo>
                      <a:pt x="0" y="160"/>
                    </a:moveTo>
                    <a:lnTo>
                      <a:pt x="5" y="163"/>
                    </a:lnTo>
                    <a:lnTo>
                      <a:pt x="5" y="2"/>
                    </a:lnTo>
                    <a:lnTo>
                      <a:pt x="0" y="0"/>
                    </a:lnTo>
                    <a:lnTo>
                      <a:pt x="0" y="160"/>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70" name="Google Shape;1170;p5"/>
              <p:cNvSpPr/>
              <p:nvPr/>
            </p:nvSpPr>
            <p:spPr>
              <a:xfrm>
                <a:off x="3012" y="1914"/>
                <a:ext cx="120" cy="78"/>
              </a:xfrm>
              <a:custGeom>
                <a:rect b="b" l="l" r="r" t="t"/>
                <a:pathLst>
                  <a:path extrusionOk="0" h="78" w="120">
                    <a:moveTo>
                      <a:pt x="0" y="7"/>
                    </a:moveTo>
                    <a:lnTo>
                      <a:pt x="120" y="78"/>
                    </a:lnTo>
                    <a:lnTo>
                      <a:pt x="120" y="71"/>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71" name="Google Shape;1171;p5"/>
              <p:cNvSpPr/>
              <p:nvPr/>
            </p:nvSpPr>
            <p:spPr>
              <a:xfrm>
                <a:off x="3012" y="1867"/>
                <a:ext cx="120" cy="76"/>
              </a:xfrm>
              <a:custGeom>
                <a:rect b="b" l="l" r="r" t="t"/>
                <a:pathLst>
                  <a:path extrusionOk="0" h="76" w="120">
                    <a:moveTo>
                      <a:pt x="0" y="7"/>
                    </a:moveTo>
                    <a:lnTo>
                      <a:pt x="120" y="76"/>
                    </a:lnTo>
                    <a:lnTo>
                      <a:pt x="120" y="69"/>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72" name="Google Shape;1172;p5"/>
              <p:cNvSpPr/>
              <p:nvPr/>
            </p:nvSpPr>
            <p:spPr>
              <a:xfrm>
                <a:off x="3012" y="1962"/>
                <a:ext cx="120" cy="75"/>
              </a:xfrm>
              <a:custGeom>
                <a:rect b="b" l="l" r="r" t="t"/>
                <a:pathLst>
                  <a:path extrusionOk="0" h="75" w="120">
                    <a:moveTo>
                      <a:pt x="0" y="7"/>
                    </a:moveTo>
                    <a:lnTo>
                      <a:pt x="120" y="75"/>
                    </a:lnTo>
                    <a:lnTo>
                      <a:pt x="120" y="70"/>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73" name="Google Shape;1173;p5"/>
              <p:cNvSpPr/>
              <p:nvPr/>
            </p:nvSpPr>
            <p:spPr>
              <a:xfrm>
                <a:off x="2719" y="1669"/>
                <a:ext cx="38" cy="95"/>
              </a:xfrm>
              <a:custGeom>
                <a:rect b="b" l="l" r="r" t="t"/>
                <a:pathLst>
                  <a:path extrusionOk="0" h="95" w="38">
                    <a:moveTo>
                      <a:pt x="0" y="73"/>
                    </a:moveTo>
                    <a:lnTo>
                      <a:pt x="38" y="95"/>
                    </a:lnTo>
                    <a:lnTo>
                      <a:pt x="38" y="24"/>
                    </a:lnTo>
                    <a:lnTo>
                      <a:pt x="0" y="0"/>
                    </a:lnTo>
                    <a:lnTo>
                      <a:pt x="0" y="73"/>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74" name="Google Shape;1174;p5"/>
              <p:cNvSpPr/>
              <p:nvPr/>
            </p:nvSpPr>
            <p:spPr>
              <a:xfrm>
                <a:off x="2736" y="1679"/>
                <a:ext cx="5" cy="75"/>
              </a:xfrm>
              <a:custGeom>
                <a:rect b="b" l="l" r="r" t="t"/>
                <a:pathLst>
                  <a:path extrusionOk="0" h="75" w="5">
                    <a:moveTo>
                      <a:pt x="0" y="73"/>
                    </a:moveTo>
                    <a:lnTo>
                      <a:pt x="5" y="75"/>
                    </a:lnTo>
                    <a:lnTo>
                      <a:pt x="5" y="4"/>
                    </a:lnTo>
                    <a:lnTo>
                      <a:pt x="0" y="0"/>
                    </a:lnTo>
                    <a:lnTo>
                      <a:pt x="0" y="7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75" name="Google Shape;1175;p5"/>
              <p:cNvSpPr/>
              <p:nvPr/>
            </p:nvSpPr>
            <p:spPr>
              <a:xfrm>
                <a:off x="2719" y="1702"/>
                <a:ext cx="38" cy="29"/>
              </a:xfrm>
              <a:custGeom>
                <a:rect b="b" l="l" r="r" t="t"/>
                <a:pathLst>
                  <a:path extrusionOk="0" h="29" w="38">
                    <a:moveTo>
                      <a:pt x="0" y="7"/>
                    </a:moveTo>
                    <a:lnTo>
                      <a:pt x="38" y="29"/>
                    </a:lnTo>
                    <a:lnTo>
                      <a:pt x="38" y="24"/>
                    </a:lnTo>
                    <a:lnTo>
                      <a:pt x="0" y="0"/>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76" name="Google Shape;1176;p5"/>
              <p:cNvSpPr/>
              <p:nvPr/>
            </p:nvSpPr>
            <p:spPr>
              <a:xfrm>
                <a:off x="2719" y="1759"/>
                <a:ext cx="38" cy="92"/>
              </a:xfrm>
              <a:custGeom>
                <a:rect b="b" l="l" r="r" t="t"/>
                <a:pathLst>
                  <a:path extrusionOk="0" h="92" w="38">
                    <a:moveTo>
                      <a:pt x="0" y="71"/>
                    </a:moveTo>
                    <a:lnTo>
                      <a:pt x="38" y="92"/>
                    </a:lnTo>
                    <a:lnTo>
                      <a:pt x="38" y="21"/>
                    </a:lnTo>
                    <a:lnTo>
                      <a:pt x="0" y="0"/>
                    </a:lnTo>
                    <a:lnTo>
                      <a:pt x="0" y="71"/>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77" name="Google Shape;1177;p5"/>
              <p:cNvSpPr/>
              <p:nvPr/>
            </p:nvSpPr>
            <p:spPr>
              <a:xfrm>
                <a:off x="2736" y="1768"/>
                <a:ext cx="5" cy="73"/>
              </a:xfrm>
              <a:custGeom>
                <a:rect b="b" l="l" r="r" t="t"/>
                <a:pathLst>
                  <a:path extrusionOk="0" h="73" w="5">
                    <a:moveTo>
                      <a:pt x="0" y="71"/>
                    </a:moveTo>
                    <a:lnTo>
                      <a:pt x="5" y="73"/>
                    </a:lnTo>
                    <a:lnTo>
                      <a:pt x="5" y="3"/>
                    </a:lnTo>
                    <a:lnTo>
                      <a:pt x="0" y="0"/>
                    </a:lnTo>
                    <a:lnTo>
                      <a:pt x="0" y="7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78" name="Google Shape;1178;p5"/>
              <p:cNvSpPr/>
              <p:nvPr/>
            </p:nvSpPr>
            <p:spPr>
              <a:xfrm>
                <a:off x="2719" y="1792"/>
                <a:ext cx="38" cy="26"/>
              </a:xfrm>
              <a:custGeom>
                <a:rect b="b" l="l" r="r" t="t"/>
                <a:pathLst>
                  <a:path extrusionOk="0" h="26" w="38">
                    <a:moveTo>
                      <a:pt x="0" y="5"/>
                    </a:moveTo>
                    <a:lnTo>
                      <a:pt x="38" y="26"/>
                    </a:lnTo>
                    <a:lnTo>
                      <a:pt x="38" y="21"/>
                    </a:lnTo>
                    <a:lnTo>
                      <a:pt x="0" y="0"/>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79" name="Google Shape;1179;p5"/>
              <p:cNvSpPr/>
              <p:nvPr/>
            </p:nvSpPr>
            <p:spPr>
              <a:xfrm>
                <a:off x="2946" y="1889"/>
                <a:ext cx="37" cy="94"/>
              </a:xfrm>
              <a:custGeom>
                <a:rect b="b" l="l" r="r" t="t"/>
                <a:pathLst>
                  <a:path extrusionOk="0" h="94" w="37">
                    <a:moveTo>
                      <a:pt x="0" y="70"/>
                    </a:moveTo>
                    <a:lnTo>
                      <a:pt x="37" y="94"/>
                    </a:lnTo>
                    <a:lnTo>
                      <a:pt x="37" y="21"/>
                    </a:lnTo>
                    <a:lnTo>
                      <a:pt x="0" y="0"/>
                    </a:lnTo>
                    <a:lnTo>
                      <a:pt x="0" y="70"/>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80" name="Google Shape;1180;p5"/>
              <p:cNvSpPr/>
              <p:nvPr/>
            </p:nvSpPr>
            <p:spPr>
              <a:xfrm>
                <a:off x="2962" y="1898"/>
                <a:ext cx="5" cy="75"/>
              </a:xfrm>
              <a:custGeom>
                <a:rect b="b" l="l" r="r" t="t"/>
                <a:pathLst>
                  <a:path extrusionOk="0" h="75" w="5">
                    <a:moveTo>
                      <a:pt x="0" y="71"/>
                    </a:moveTo>
                    <a:lnTo>
                      <a:pt x="5" y="75"/>
                    </a:lnTo>
                    <a:lnTo>
                      <a:pt x="5" y="2"/>
                    </a:lnTo>
                    <a:lnTo>
                      <a:pt x="0" y="0"/>
                    </a:lnTo>
                    <a:lnTo>
                      <a:pt x="0" y="7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81" name="Google Shape;1181;p5"/>
              <p:cNvSpPr/>
              <p:nvPr/>
            </p:nvSpPr>
            <p:spPr>
              <a:xfrm>
                <a:off x="2946" y="1921"/>
                <a:ext cx="37" cy="29"/>
              </a:xfrm>
              <a:custGeom>
                <a:rect b="b" l="l" r="r" t="t"/>
                <a:pathLst>
                  <a:path extrusionOk="0" h="29" w="37">
                    <a:moveTo>
                      <a:pt x="0" y="5"/>
                    </a:moveTo>
                    <a:lnTo>
                      <a:pt x="37" y="29"/>
                    </a:lnTo>
                    <a:lnTo>
                      <a:pt x="37" y="24"/>
                    </a:lnTo>
                    <a:lnTo>
                      <a:pt x="0" y="0"/>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82" name="Google Shape;1182;p5"/>
              <p:cNvSpPr/>
              <p:nvPr/>
            </p:nvSpPr>
            <p:spPr>
              <a:xfrm>
                <a:off x="2802" y="1716"/>
                <a:ext cx="38" cy="95"/>
              </a:xfrm>
              <a:custGeom>
                <a:rect b="b" l="l" r="r" t="t"/>
                <a:pathLst>
                  <a:path extrusionOk="0" h="95" w="38">
                    <a:moveTo>
                      <a:pt x="0" y="74"/>
                    </a:moveTo>
                    <a:lnTo>
                      <a:pt x="38" y="95"/>
                    </a:lnTo>
                    <a:lnTo>
                      <a:pt x="38" y="24"/>
                    </a:lnTo>
                    <a:lnTo>
                      <a:pt x="0" y="0"/>
                    </a:lnTo>
                    <a:lnTo>
                      <a:pt x="0" y="74"/>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83" name="Google Shape;1183;p5"/>
              <p:cNvSpPr/>
              <p:nvPr/>
            </p:nvSpPr>
            <p:spPr>
              <a:xfrm>
                <a:off x="2818" y="1726"/>
                <a:ext cx="5" cy="75"/>
              </a:xfrm>
              <a:custGeom>
                <a:rect b="b" l="l" r="r" t="t"/>
                <a:pathLst>
                  <a:path extrusionOk="0" h="75" w="5">
                    <a:moveTo>
                      <a:pt x="0" y="73"/>
                    </a:moveTo>
                    <a:lnTo>
                      <a:pt x="5" y="75"/>
                    </a:lnTo>
                    <a:lnTo>
                      <a:pt x="5" y="5"/>
                    </a:lnTo>
                    <a:lnTo>
                      <a:pt x="0" y="0"/>
                    </a:lnTo>
                    <a:lnTo>
                      <a:pt x="0" y="7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84" name="Google Shape;1184;p5"/>
              <p:cNvSpPr/>
              <p:nvPr/>
            </p:nvSpPr>
            <p:spPr>
              <a:xfrm>
                <a:off x="2802" y="1749"/>
                <a:ext cx="38" cy="29"/>
              </a:xfrm>
              <a:custGeom>
                <a:rect b="b" l="l" r="r" t="t"/>
                <a:pathLst>
                  <a:path extrusionOk="0" h="29" w="38">
                    <a:moveTo>
                      <a:pt x="0" y="8"/>
                    </a:moveTo>
                    <a:lnTo>
                      <a:pt x="38" y="29"/>
                    </a:lnTo>
                    <a:lnTo>
                      <a:pt x="38" y="24"/>
                    </a:lnTo>
                    <a:lnTo>
                      <a:pt x="0" y="0"/>
                    </a:lnTo>
                    <a:lnTo>
                      <a:pt x="0" y="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85" name="Google Shape;1185;p5"/>
              <p:cNvSpPr/>
              <p:nvPr/>
            </p:nvSpPr>
            <p:spPr>
              <a:xfrm>
                <a:off x="2863" y="1754"/>
                <a:ext cx="40" cy="92"/>
              </a:xfrm>
              <a:custGeom>
                <a:rect b="b" l="l" r="r" t="t"/>
                <a:pathLst>
                  <a:path extrusionOk="0" h="92" w="40">
                    <a:moveTo>
                      <a:pt x="0" y="71"/>
                    </a:moveTo>
                    <a:lnTo>
                      <a:pt x="40" y="92"/>
                    </a:lnTo>
                    <a:lnTo>
                      <a:pt x="40" y="21"/>
                    </a:lnTo>
                    <a:lnTo>
                      <a:pt x="0" y="0"/>
                    </a:lnTo>
                    <a:lnTo>
                      <a:pt x="0" y="71"/>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86" name="Google Shape;1186;p5"/>
              <p:cNvSpPr/>
              <p:nvPr/>
            </p:nvSpPr>
            <p:spPr>
              <a:xfrm>
                <a:off x="2880" y="1764"/>
                <a:ext cx="7" cy="73"/>
              </a:xfrm>
              <a:custGeom>
                <a:rect b="b" l="l" r="r" t="t"/>
                <a:pathLst>
                  <a:path extrusionOk="0" h="73" w="7">
                    <a:moveTo>
                      <a:pt x="0" y="70"/>
                    </a:moveTo>
                    <a:lnTo>
                      <a:pt x="7" y="73"/>
                    </a:lnTo>
                    <a:lnTo>
                      <a:pt x="7" y="2"/>
                    </a:lnTo>
                    <a:lnTo>
                      <a:pt x="0" y="0"/>
                    </a:lnTo>
                    <a:lnTo>
                      <a:pt x="0" y="7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87" name="Google Shape;1187;p5"/>
              <p:cNvSpPr/>
              <p:nvPr/>
            </p:nvSpPr>
            <p:spPr>
              <a:xfrm>
                <a:off x="2863" y="1787"/>
                <a:ext cx="40" cy="26"/>
              </a:xfrm>
              <a:custGeom>
                <a:rect b="b" l="l" r="r" t="t"/>
                <a:pathLst>
                  <a:path extrusionOk="0" h="26" w="40">
                    <a:moveTo>
                      <a:pt x="0" y="5"/>
                    </a:moveTo>
                    <a:lnTo>
                      <a:pt x="40" y="26"/>
                    </a:lnTo>
                    <a:lnTo>
                      <a:pt x="40" y="21"/>
                    </a:lnTo>
                    <a:lnTo>
                      <a:pt x="0" y="0"/>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88" name="Google Shape;1188;p5"/>
              <p:cNvSpPr/>
              <p:nvPr/>
            </p:nvSpPr>
            <p:spPr>
              <a:xfrm>
                <a:off x="2946" y="1801"/>
                <a:ext cx="37" cy="92"/>
              </a:xfrm>
              <a:custGeom>
                <a:rect b="b" l="l" r="r" t="t"/>
                <a:pathLst>
                  <a:path extrusionOk="0" h="92" w="37">
                    <a:moveTo>
                      <a:pt x="0" y="71"/>
                    </a:moveTo>
                    <a:lnTo>
                      <a:pt x="37" y="92"/>
                    </a:lnTo>
                    <a:lnTo>
                      <a:pt x="37" y="22"/>
                    </a:lnTo>
                    <a:lnTo>
                      <a:pt x="0" y="0"/>
                    </a:lnTo>
                    <a:lnTo>
                      <a:pt x="0" y="71"/>
                    </a:lnTo>
                    <a:close/>
                  </a:path>
                </a:pathLst>
              </a:custGeom>
              <a:solidFill>
                <a:srgbClr val="576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89" name="Google Shape;1189;p5"/>
              <p:cNvSpPr/>
              <p:nvPr/>
            </p:nvSpPr>
            <p:spPr>
              <a:xfrm>
                <a:off x="2962" y="1811"/>
                <a:ext cx="5" cy="73"/>
              </a:xfrm>
              <a:custGeom>
                <a:rect b="b" l="l" r="r" t="t"/>
                <a:pathLst>
                  <a:path extrusionOk="0" h="73" w="5">
                    <a:moveTo>
                      <a:pt x="0" y="70"/>
                    </a:moveTo>
                    <a:lnTo>
                      <a:pt x="5" y="73"/>
                    </a:lnTo>
                    <a:lnTo>
                      <a:pt x="5" y="2"/>
                    </a:lnTo>
                    <a:lnTo>
                      <a:pt x="0" y="0"/>
                    </a:lnTo>
                    <a:lnTo>
                      <a:pt x="0" y="7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90" name="Google Shape;1190;p5"/>
              <p:cNvSpPr/>
              <p:nvPr/>
            </p:nvSpPr>
            <p:spPr>
              <a:xfrm>
                <a:off x="2946" y="1834"/>
                <a:ext cx="37" cy="26"/>
              </a:xfrm>
              <a:custGeom>
                <a:rect b="b" l="l" r="r" t="t"/>
                <a:pathLst>
                  <a:path extrusionOk="0" h="26" w="37">
                    <a:moveTo>
                      <a:pt x="0" y="5"/>
                    </a:moveTo>
                    <a:lnTo>
                      <a:pt x="37" y="26"/>
                    </a:lnTo>
                    <a:lnTo>
                      <a:pt x="37" y="22"/>
                    </a:lnTo>
                    <a:lnTo>
                      <a:pt x="0" y="0"/>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91" name="Google Shape;1191;p5"/>
              <p:cNvSpPr/>
              <p:nvPr/>
            </p:nvSpPr>
            <p:spPr>
              <a:xfrm>
                <a:off x="2521" y="1318"/>
                <a:ext cx="663" cy="406"/>
              </a:xfrm>
              <a:custGeom>
                <a:rect b="b" l="l" r="r" t="t"/>
                <a:pathLst>
                  <a:path extrusionOk="0" h="406" w="663">
                    <a:moveTo>
                      <a:pt x="0" y="24"/>
                    </a:moveTo>
                    <a:lnTo>
                      <a:pt x="663" y="406"/>
                    </a:lnTo>
                    <a:lnTo>
                      <a:pt x="663" y="382"/>
                    </a:lnTo>
                    <a:lnTo>
                      <a:pt x="0" y="0"/>
                    </a:lnTo>
                    <a:lnTo>
                      <a:pt x="0" y="24"/>
                    </a:lnTo>
                    <a:close/>
                  </a:path>
                </a:pathLst>
              </a:custGeom>
              <a:solidFill>
                <a:srgbClr val="9782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92" name="Google Shape;1192;p5"/>
              <p:cNvSpPr/>
              <p:nvPr/>
            </p:nvSpPr>
            <p:spPr>
              <a:xfrm>
                <a:off x="2342" y="1420"/>
                <a:ext cx="663" cy="881"/>
              </a:xfrm>
              <a:custGeom>
                <a:rect b="b" l="l" r="r" t="t"/>
                <a:pathLst>
                  <a:path extrusionOk="0" h="881" w="663">
                    <a:moveTo>
                      <a:pt x="0" y="497"/>
                    </a:moveTo>
                    <a:lnTo>
                      <a:pt x="663" y="881"/>
                    </a:lnTo>
                    <a:lnTo>
                      <a:pt x="663" y="384"/>
                    </a:lnTo>
                    <a:lnTo>
                      <a:pt x="0" y="0"/>
                    </a:lnTo>
                    <a:lnTo>
                      <a:pt x="0" y="49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93" name="Google Shape;1193;p5"/>
              <p:cNvSpPr/>
              <p:nvPr/>
            </p:nvSpPr>
            <p:spPr>
              <a:xfrm>
                <a:off x="2342" y="1863"/>
                <a:ext cx="663" cy="438"/>
              </a:xfrm>
              <a:custGeom>
                <a:rect b="b" l="l" r="r" t="t"/>
                <a:pathLst>
                  <a:path extrusionOk="0" h="438" w="663">
                    <a:moveTo>
                      <a:pt x="0" y="54"/>
                    </a:moveTo>
                    <a:lnTo>
                      <a:pt x="663" y="438"/>
                    </a:lnTo>
                    <a:lnTo>
                      <a:pt x="663" y="381"/>
                    </a:lnTo>
                    <a:lnTo>
                      <a:pt x="0" y="0"/>
                    </a:lnTo>
                    <a:lnTo>
                      <a:pt x="0" y="54"/>
                    </a:lnTo>
                    <a:close/>
                  </a:path>
                </a:pathLst>
              </a:custGeom>
              <a:solidFill>
                <a:srgbClr val="B7B0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94" name="Google Shape;1194;p5"/>
              <p:cNvSpPr/>
              <p:nvPr/>
            </p:nvSpPr>
            <p:spPr>
              <a:xfrm>
                <a:off x="2342" y="1420"/>
                <a:ext cx="663" cy="407"/>
              </a:xfrm>
              <a:custGeom>
                <a:rect b="b" l="l" r="r" t="t"/>
                <a:pathLst>
                  <a:path extrusionOk="0" h="407" w="663">
                    <a:moveTo>
                      <a:pt x="0" y="25"/>
                    </a:moveTo>
                    <a:lnTo>
                      <a:pt x="663" y="407"/>
                    </a:lnTo>
                    <a:lnTo>
                      <a:pt x="663" y="384"/>
                    </a:lnTo>
                    <a:lnTo>
                      <a:pt x="0" y="0"/>
                    </a:lnTo>
                    <a:lnTo>
                      <a:pt x="0" y="25"/>
                    </a:lnTo>
                    <a:close/>
                  </a:path>
                </a:pathLst>
              </a:custGeom>
              <a:solidFill>
                <a:srgbClr val="9782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95" name="Google Shape;1195;p5"/>
              <p:cNvSpPr/>
              <p:nvPr/>
            </p:nvSpPr>
            <p:spPr>
              <a:xfrm>
                <a:off x="3005" y="1700"/>
                <a:ext cx="179" cy="601"/>
              </a:xfrm>
              <a:custGeom>
                <a:rect b="b" l="l" r="r" t="t"/>
                <a:pathLst>
                  <a:path extrusionOk="0" h="601" w="179">
                    <a:moveTo>
                      <a:pt x="0" y="104"/>
                    </a:moveTo>
                    <a:lnTo>
                      <a:pt x="0" y="601"/>
                    </a:lnTo>
                    <a:lnTo>
                      <a:pt x="179" y="497"/>
                    </a:lnTo>
                    <a:lnTo>
                      <a:pt x="179" y="0"/>
                    </a:lnTo>
                    <a:lnTo>
                      <a:pt x="0" y="104"/>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96" name="Google Shape;1196;p5"/>
              <p:cNvSpPr/>
              <p:nvPr/>
            </p:nvSpPr>
            <p:spPr>
              <a:xfrm>
                <a:off x="3005" y="2143"/>
                <a:ext cx="179" cy="158"/>
              </a:xfrm>
              <a:custGeom>
                <a:rect b="b" l="l" r="r" t="t"/>
                <a:pathLst>
                  <a:path extrusionOk="0" h="158" w="179">
                    <a:moveTo>
                      <a:pt x="0" y="158"/>
                    </a:moveTo>
                    <a:lnTo>
                      <a:pt x="179" y="54"/>
                    </a:lnTo>
                    <a:lnTo>
                      <a:pt x="179" y="0"/>
                    </a:lnTo>
                    <a:lnTo>
                      <a:pt x="0" y="101"/>
                    </a:lnTo>
                    <a:lnTo>
                      <a:pt x="0" y="158"/>
                    </a:lnTo>
                    <a:close/>
                  </a:path>
                </a:pathLst>
              </a:custGeom>
              <a:solidFill>
                <a:srgbClr val="968F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97" name="Google Shape;1197;p5"/>
              <p:cNvSpPr/>
              <p:nvPr/>
            </p:nvSpPr>
            <p:spPr>
              <a:xfrm>
                <a:off x="3005" y="1700"/>
                <a:ext cx="179" cy="127"/>
              </a:xfrm>
              <a:custGeom>
                <a:rect b="b" l="l" r="r" t="t"/>
                <a:pathLst>
                  <a:path extrusionOk="0" h="127" w="179">
                    <a:moveTo>
                      <a:pt x="0" y="104"/>
                    </a:moveTo>
                    <a:lnTo>
                      <a:pt x="0" y="127"/>
                    </a:lnTo>
                    <a:lnTo>
                      <a:pt x="179" y="24"/>
                    </a:lnTo>
                    <a:lnTo>
                      <a:pt x="179" y="0"/>
                    </a:lnTo>
                    <a:lnTo>
                      <a:pt x="0" y="104"/>
                    </a:lnTo>
                    <a:close/>
                  </a:path>
                </a:pathLst>
              </a:custGeom>
              <a:solidFill>
                <a:srgbClr val="8472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98" name="Google Shape;1198;p5"/>
              <p:cNvSpPr/>
              <p:nvPr/>
            </p:nvSpPr>
            <p:spPr>
              <a:xfrm>
                <a:off x="2342" y="1318"/>
                <a:ext cx="842" cy="486"/>
              </a:xfrm>
              <a:custGeom>
                <a:rect b="b" l="l" r="r" t="t"/>
                <a:pathLst>
                  <a:path extrusionOk="0" h="486" w="842">
                    <a:moveTo>
                      <a:pt x="0" y="102"/>
                    </a:moveTo>
                    <a:lnTo>
                      <a:pt x="663" y="486"/>
                    </a:lnTo>
                    <a:lnTo>
                      <a:pt x="842" y="382"/>
                    </a:lnTo>
                    <a:lnTo>
                      <a:pt x="179" y="0"/>
                    </a:lnTo>
                    <a:lnTo>
                      <a:pt x="0" y="102"/>
                    </a:lnTo>
                    <a:close/>
                  </a:path>
                </a:pathLst>
              </a:custGeom>
              <a:solidFill>
                <a:srgbClr val="E6E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199" name="Google Shape;1199;p5"/>
              <p:cNvSpPr/>
              <p:nvPr/>
            </p:nvSpPr>
            <p:spPr>
              <a:xfrm>
                <a:off x="3245" y="2268"/>
                <a:ext cx="76" cy="45"/>
              </a:xfrm>
              <a:custGeom>
                <a:rect b="b" l="l" r="r" t="t"/>
                <a:pathLst>
                  <a:path extrusionOk="0" h="19" w="32">
                    <a:moveTo>
                      <a:pt x="26" y="4"/>
                    </a:moveTo>
                    <a:cubicBezTo>
                      <a:pt x="21" y="0"/>
                      <a:pt x="12" y="0"/>
                      <a:pt x="6" y="4"/>
                    </a:cubicBezTo>
                    <a:cubicBezTo>
                      <a:pt x="0" y="7"/>
                      <a:pt x="0" y="12"/>
                      <a:pt x="6" y="16"/>
                    </a:cubicBezTo>
                    <a:cubicBezTo>
                      <a:pt x="12" y="19"/>
                      <a:pt x="21" y="19"/>
                      <a:pt x="26" y="16"/>
                    </a:cubicBezTo>
                    <a:cubicBezTo>
                      <a:pt x="32" y="12"/>
                      <a:pt x="32" y="7"/>
                      <a:pt x="26" y="4"/>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00" name="Google Shape;1200;p5"/>
              <p:cNvSpPr/>
              <p:nvPr/>
            </p:nvSpPr>
            <p:spPr>
              <a:xfrm>
                <a:off x="3250" y="2188"/>
                <a:ext cx="66" cy="118"/>
              </a:xfrm>
              <a:custGeom>
                <a:rect b="b" l="l" r="r" t="t"/>
                <a:pathLst>
                  <a:path extrusionOk="0" h="50" w="28">
                    <a:moveTo>
                      <a:pt x="14" y="0"/>
                    </a:moveTo>
                    <a:cubicBezTo>
                      <a:pt x="7" y="0"/>
                      <a:pt x="0" y="28"/>
                      <a:pt x="1" y="39"/>
                    </a:cubicBezTo>
                    <a:cubicBezTo>
                      <a:pt x="2" y="50"/>
                      <a:pt x="14" y="49"/>
                      <a:pt x="14" y="49"/>
                    </a:cubicBezTo>
                    <a:cubicBezTo>
                      <a:pt x="14" y="49"/>
                      <a:pt x="26" y="50"/>
                      <a:pt x="27" y="39"/>
                    </a:cubicBezTo>
                    <a:cubicBezTo>
                      <a:pt x="28" y="28"/>
                      <a:pt x="21" y="0"/>
                      <a:pt x="14"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01" name="Google Shape;1201;p5"/>
              <p:cNvSpPr/>
              <p:nvPr/>
            </p:nvSpPr>
            <p:spPr>
              <a:xfrm>
                <a:off x="3264" y="2195"/>
                <a:ext cx="52" cy="111"/>
              </a:xfrm>
              <a:custGeom>
                <a:rect b="b" l="l" r="r" t="t"/>
                <a:pathLst>
                  <a:path extrusionOk="0" h="47" w="22">
                    <a:moveTo>
                      <a:pt x="13" y="26"/>
                    </a:moveTo>
                    <a:cubicBezTo>
                      <a:pt x="12" y="31"/>
                      <a:pt x="11" y="35"/>
                      <a:pt x="8" y="39"/>
                    </a:cubicBezTo>
                    <a:cubicBezTo>
                      <a:pt x="6" y="42"/>
                      <a:pt x="3" y="43"/>
                      <a:pt x="0" y="44"/>
                    </a:cubicBezTo>
                    <a:cubicBezTo>
                      <a:pt x="3" y="46"/>
                      <a:pt x="8" y="46"/>
                      <a:pt x="8" y="46"/>
                    </a:cubicBezTo>
                    <a:cubicBezTo>
                      <a:pt x="8" y="46"/>
                      <a:pt x="20" y="47"/>
                      <a:pt x="21" y="36"/>
                    </a:cubicBezTo>
                    <a:cubicBezTo>
                      <a:pt x="22" y="27"/>
                      <a:pt x="18" y="8"/>
                      <a:pt x="12" y="0"/>
                    </a:cubicBezTo>
                    <a:cubicBezTo>
                      <a:pt x="15" y="8"/>
                      <a:pt x="15" y="17"/>
                      <a:pt x="13" y="26"/>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02" name="Google Shape;1202;p5"/>
              <p:cNvSpPr/>
              <p:nvPr/>
            </p:nvSpPr>
            <p:spPr>
              <a:xfrm>
                <a:off x="3172" y="2313"/>
                <a:ext cx="76" cy="42"/>
              </a:xfrm>
              <a:custGeom>
                <a:rect b="b" l="l" r="r" t="t"/>
                <a:pathLst>
                  <a:path extrusionOk="0" h="18" w="32">
                    <a:moveTo>
                      <a:pt x="26" y="3"/>
                    </a:moveTo>
                    <a:cubicBezTo>
                      <a:pt x="21" y="0"/>
                      <a:pt x="11" y="0"/>
                      <a:pt x="6" y="3"/>
                    </a:cubicBezTo>
                    <a:cubicBezTo>
                      <a:pt x="0" y="6"/>
                      <a:pt x="0" y="11"/>
                      <a:pt x="6" y="15"/>
                    </a:cubicBezTo>
                    <a:cubicBezTo>
                      <a:pt x="11" y="18"/>
                      <a:pt x="21" y="18"/>
                      <a:pt x="26" y="15"/>
                    </a:cubicBezTo>
                    <a:cubicBezTo>
                      <a:pt x="32" y="11"/>
                      <a:pt x="32" y="6"/>
                      <a:pt x="26" y="3"/>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03" name="Google Shape;1203;p5"/>
              <p:cNvSpPr/>
              <p:nvPr/>
            </p:nvSpPr>
            <p:spPr>
              <a:xfrm>
                <a:off x="3177" y="2230"/>
                <a:ext cx="66" cy="118"/>
              </a:xfrm>
              <a:custGeom>
                <a:rect b="b" l="l" r="r" t="t"/>
                <a:pathLst>
                  <a:path extrusionOk="0" h="50" w="28">
                    <a:moveTo>
                      <a:pt x="14" y="0"/>
                    </a:moveTo>
                    <a:cubicBezTo>
                      <a:pt x="7" y="0"/>
                      <a:pt x="0" y="28"/>
                      <a:pt x="1" y="39"/>
                    </a:cubicBezTo>
                    <a:cubicBezTo>
                      <a:pt x="2" y="50"/>
                      <a:pt x="14" y="49"/>
                      <a:pt x="14" y="49"/>
                    </a:cubicBezTo>
                    <a:cubicBezTo>
                      <a:pt x="14" y="49"/>
                      <a:pt x="26" y="50"/>
                      <a:pt x="27" y="39"/>
                    </a:cubicBezTo>
                    <a:cubicBezTo>
                      <a:pt x="28" y="28"/>
                      <a:pt x="21" y="0"/>
                      <a:pt x="14"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04" name="Google Shape;1204;p5"/>
              <p:cNvSpPr/>
              <p:nvPr/>
            </p:nvSpPr>
            <p:spPr>
              <a:xfrm>
                <a:off x="3189" y="2237"/>
                <a:ext cx="54" cy="111"/>
              </a:xfrm>
              <a:custGeom>
                <a:rect b="b" l="l" r="r" t="t"/>
                <a:pathLst>
                  <a:path extrusionOk="0" h="47" w="23">
                    <a:moveTo>
                      <a:pt x="14" y="26"/>
                    </a:moveTo>
                    <a:cubicBezTo>
                      <a:pt x="13" y="31"/>
                      <a:pt x="12" y="36"/>
                      <a:pt x="9" y="39"/>
                    </a:cubicBezTo>
                    <a:cubicBezTo>
                      <a:pt x="6" y="42"/>
                      <a:pt x="4" y="43"/>
                      <a:pt x="0" y="44"/>
                    </a:cubicBezTo>
                    <a:cubicBezTo>
                      <a:pt x="4" y="46"/>
                      <a:pt x="9" y="46"/>
                      <a:pt x="9" y="46"/>
                    </a:cubicBezTo>
                    <a:cubicBezTo>
                      <a:pt x="9" y="46"/>
                      <a:pt x="21" y="47"/>
                      <a:pt x="22" y="36"/>
                    </a:cubicBezTo>
                    <a:cubicBezTo>
                      <a:pt x="23" y="27"/>
                      <a:pt x="18" y="8"/>
                      <a:pt x="13" y="0"/>
                    </a:cubicBezTo>
                    <a:cubicBezTo>
                      <a:pt x="16" y="9"/>
                      <a:pt x="16" y="17"/>
                      <a:pt x="14" y="26"/>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05" name="Google Shape;1205;p5"/>
              <p:cNvSpPr/>
              <p:nvPr/>
            </p:nvSpPr>
            <p:spPr>
              <a:xfrm>
                <a:off x="3099" y="2357"/>
                <a:ext cx="75" cy="43"/>
              </a:xfrm>
              <a:custGeom>
                <a:rect b="b" l="l" r="r" t="t"/>
                <a:pathLst>
                  <a:path extrusionOk="0" h="18" w="32">
                    <a:moveTo>
                      <a:pt x="26" y="3"/>
                    </a:moveTo>
                    <a:cubicBezTo>
                      <a:pt x="20" y="0"/>
                      <a:pt x="11" y="0"/>
                      <a:pt x="5" y="3"/>
                    </a:cubicBezTo>
                    <a:cubicBezTo>
                      <a:pt x="0" y="6"/>
                      <a:pt x="0" y="12"/>
                      <a:pt x="5" y="15"/>
                    </a:cubicBezTo>
                    <a:cubicBezTo>
                      <a:pt x="11" y="18"/>
                      <a:pt x="20" y="18"/>
                      <a:pt x="26" y="15"/>
                    </a:cubicBezTo>
                    <a:cubicBezTo>
                      <a:pt x="32" y="12"/>
                      <a:pt x="32" y="6"/>
                      <a:pt x="26" y="3"/>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06" name="Google Shape;1206;p5"/>
              <p:cNvSpPr/>
              <p:nvPr/>
            </p:nvSpPr>
            <p:spPr>
              <a:xfrm>
                <a:off x="3104" y="2277"/>
                <a:ext cx="63" cy="118"/>
              </a:xfrm>
              <a:custGeom>
                <a:rect b="b" l="l" r="r" t="t"/>
                <a:pathLst>
                  <a:path extrusionOk="0" h="50" w="27">
                    <a:moveTo>
                      <a:pt x="14" y="0"/>
                    </a:moveTo>
                    <a:cubicBezTo>
                      <a:pt x="6" y="0"/>
                      <a:pt x="0" y="27"/>
                      <a:pt x="1" y="38"/>
                    </a:cubicBezTo>
                    <a:cubicBezTo>
                      <a:pt x="2" y="50"/>
                      <a:pt x="14" y="48"/>
                      <a:pt x="14" y="48"/>
                    </a:cubicBezTo>
                    <a:cubicBezTo>
                      <a:pt x="14" y="48"/>
                      <a:pt x="26" y="50"/>
                      <a:pt x="26" y="38"/>
                    </a:cubicBezTo>
                    <a:cubicBezTo>
                      <a:pt x="27" y="27"/>
                      <a:pt x="21" y="0"/>
                      <a:pt x="14"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07" name="Google Shape;1207;p5"/>
              <p:cNvSpPr/>
              <p:nvPr/>
            </p:nvSpPr>
            <p:spPr>
              <a:xfrm>
                <a:off x="3116" y="2284"/>
                <a:ext cx="51" cy="111"/>
              </a:xfrm>
              <a:custGeom>
                <a:rect b="b" l="l" r="r" t="t"/>
                <a:pathLst>
                  <a:path extrusionOk="0" h="47" w="22">
                    <a:moveTo>
                      <a:pt x="14" y="25"/>
                    </a:moveTo>
                    <a:cubicBezTo>
                      <a:pt x="13" y="30"/>
                      <a:pt x="12" y="35"/>
                      <a:pt x="8" y="39"/>
                    </a:cubicBezTo>
                    <a:cubicBezTo>
                      <a:pt x="6" y="41"/>
                      <a:pt x="3" y="43"/>
                      <a:pt x="0" y="43"/>
                    </a:cubicBezTo>
                    <a:cubicBezTo>
                      <a:pt x="4" y="46"/>
                      <a:pt x="9" y="45"/>
                      <a:pt x="9" y="45"/>
                    </a:cubicBezTo>
                    <a:cubicBezTo>
                      <a:pt x="9" y="45"/>
                      <a:pt x="21" y="47"/>
                      <a:pt x="21" y="35"/>
                    </a:cubicBezTo>
                    <a:cubicBezTo>
                      <a:pt x="22" y="26"/>
                      <a:pt x="18" y="7"/>
                      <a:pt x="13" y="0"/>
                    </a:cubicBezTo>
                    <a:cubicBezTo>
                      <a:pt x="16" y="8"/>
                      <a:pt x="15" y="16"/>
                      <a:pt x="14" y="25"/>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08" name="Google Shape;1208;p5"/>
              <p:cNvSpPr/>
              <p:nvPr/>
            </p:nvSpPr>
            <p:spPr>
              <a:xfrm>
                <a:off x="3014" y="2398"/>
                <a:ext cx="76" cy="44"/>
              </a:xfrm>
              <a:custGeom>
                <a:rect b="b" l="l" r="r" t="t"/>
                <a:pathLst>
                  <a:path extrusionOk="0" h="19" w="32">
                    <a:moveTo>
                      <a:pt x="26" y="3"/>
                    </a:moveTo>
                    <a:cubicBezTo>
                      <a:pt x="21" y="0"/>
                      <a:pt x="11" y="0"/>
                      <a:pt x="6" y="3"/>
                    </a:cubicBezTo>
                    <a:cubicBezTo>
                      <a:pt x="0" y="7"/>
                      <a:pt x="0" y="12"/>
                      <a:pt x="6" y="15"/>
                    </a:cubicBezTo>
                    <a:cubicBezTo>
                      <a:pt x="11" y="19"/>
                      <a:pt x="21" y="19"/>
                      <a:pt x="26" y="15"/>
                    </a:cubicBezTo>
                    <a:cubicBezTo>
                      <a:pt x="32" y="12"/>
                      <a:pt x="32" y="7"/>
                      <a:pt x="26" y="3"/>
                    </a:cubicBezTo>
                    <a:close/>
                  </a:path>
                </a:pathLst>
              </a:custGeom>
              <a:solidFill>
                <a:srgbClr val="5E5C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09" name="Google Shape;1209;p5"/>
              <p:cNvSpPr/>
              <p:nvPr/>
            </p:nvSpPr>
            <p:spPr>
              <a:xfrm>
                <a:off x="3019" y="2317"/>
                <a:ext cx="66" cy="118"/>
              </a:xfrm>
              <a:custGeom>
                <a:rect b="b" l="l" r="r" t="t"/>
                <a:pathLst>
                  <a:path extrusionOk="0" h="50" w="28">
                    <a:moveTo>
                      <a:pt x="14" y="0"/>
                    </a:moveTo>
                    <a:cubicBezTo>
                      <a:pt x="7" y="0"/>
                      <a:pt x="0" y="28"/>
                      <a:pt x="1" y="39"/>
                    </a:cubicBezTo>
                    <a:cubicBezTo>
                      <a:pt x="2" y="50"/>
                      <a:pt x="14" y="49"/>
                      <a:pt x="14" y="49"/>
                    </a:cubicBezTo>
                    <a:cubicBezTo>
                      <a:pt x="14" y="49"/>
                      <a:pt x="26" y="50"/>
                      <a:pt x="27" y="39"/>
                    </a:cubicBezTo>
                    <a:cubicBezTo>
                      <a:pt x="28" y="28"/>
                      <a:pt x="21" y="0"/>
                      <a:pt x="14" y="0"/>
                    </a:cubicBezTo>
                    <a:close/>
                  </a:path>
                </a:pathLst>
              </a:custGeom>
              <a:solidFill>
                <a:srgbClr val="9090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10" name="Google Shape;1210;p5"/>
              <p:cNvSpPr/>
              <p:nvPr/>
            </p:nvSpPr>
            <p:spPr>
              <a:xfrm>
                <a:off x="3033" y="2324"/>
                <a:ext cx="52" cy="111"/>
              </a:xfrm>
              <a:custGeom>
                <a:rect b="b" l="l" r="r" t="t"/>
                <a:pathLst>
                  <a:path extrusionOk="0" h="47" w="22">
                    <a:moveTo>
                      <a:pt x="13" y="25"/>
                    </a:moveTo>
                    <a:cubicBezTo>
                      <a:pt x="12" y="30"/>
                      <a:pt x="11" y="35"/>
                      <a:pt x="8" y="39"/>
                    </a:cubicBezTo>
                    <a:cubicBezTo>
                      <a:pt x="6" y="42"/>
                      <a:pt x="3" y="43"/>
                      <a:pt x="0" y="44"/>
                    </a:cubicBezTo>
                    <a:cubicBezTo>
                      <a:pt x="3" y="46"/>
                      <a:pt x="8" y="46"/>
                      <a:pt x="8" y="46"/>
                    </a:cubicBezTo>
                    <a:cubicBezTo>
                      <a:pt x="8" y="46"/>
                      <a:pt x="20" y="47"/>
                      <a:pt x="21" y="36"/>
                    </a:cubicBezTo>
                    <a:cubicBezTo>
                      <a:pt x="22" y="27"/>
                      <a:pt x="18" y="8"/>
                      <a:pt x="12" y="0"/>
                    </a:cubicBezTo>
                    <a:cubicBezTo>
                      <a:pt x="15" y="8"/>
                      <a:pt x="15" y="17"/>
                      <a:pt x="13" y="25"/>
                    </a:cubicBezTo>
                    <a:close/>
                  </a:path>
                </a:pathLst>
              </a:custGeom>
              <a:solidFill>
                <a:srgbClr val="727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11" name="Google Shape;1211;p5"/>
              <p:cNvSpPr/>
              <p:nvPr/>
            </p:nvSpPr>
            <p:spPr>
              <a:xfrm>
                <a:off x="1918" y="1971"/>
                <a:ext cx="63" cy="38"/>
              </a:xfrm>
              <a:custGeom>
                <a:rect b="b" l="l" r="r" t="t"/>
                <a:pathLst>
                  <a:path extrusionOk="0" h="16" w="27">
                    <a:moveTo>
                      <a:pt x="22" y="3"/>
                    </a:moveTo>
                    <a:cubicBezTo>
                      <a:pt x="17" y="0"/>
                      <a:pt x="9" y="0"/>
                      <a:pt x="5" y="3"/>
                    </a:cubicBezTo>
                    <a:cubicBezTo>
                      <a:pt x="0" y="6"/>
                      <a:pt x="0" y="11"/>
                      <a:pt x="5" y="13"/>
                    </a:cubicBezTo>
                    <a:cubicBezTo>
                      <a:pt x="9" y="16"/>
                      <a:pt x="17" y="16"/>
                      <a:pt x="22" y="13"/>
                    </a:cubicBezTo>
                    <a:cubicBezTo>
                      <a:pt x="27" y="11"/>
                      <a:pt x="27" y="6"/>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12" name="Google Shape;1212;p5"/>
              <p:cNvSpPr/>
              <p:nvPr/>
            </p:nvSpPr>
            <p:spPr>
              <a:xfrm>
                <a:off x="1918" y="1933"/>
                <a:ext cx="63" cy="66"/>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13" name="Google Shape;1213;p5"/>
              <p:cNvSpPr/>
              <p:nvPr/>
            </p:nvSpPr>
            <p:spPr>
              <a:xfrm>
                <a:off x="1925" y="1938"/>
                <a:ext cx="56" cy="61"/>
              </a:xfrm>
              <a:custGeom>
                <a:rect b="b" l="l" r="r" t="t"/>
                <a:pathLst>
                  <a:path extrusionOk="0" h="26" w="24">
                    <a:moveTo>
                      <a:pt x="17" y="0"/>
                    </a:moveTo>
                    <a:cubicBezTo>
                      <a:pt x="22" y="8"/>
                      <a:pt x="19" y="22"/>
                      <a:pt x="6" y="22"/>
                    </a:cubicBezTo>
                    <a:cubicBezTo>
                      <a:pt x="4" y="22"/>
                      <a:pt x="2" y="22"/>
                      <a:pt x="0" y="21"/>
                    </a:cubicBezTo>
                    <a:cubicBezTo>
                      <a:pt x="2" y="24"/>
                      <a:pt x="6" y="26"/>
                      <a:pt x="10" y="26"/>
                    </a:cubicBezTo>
                    <a:cubicBezTo>
                      <a:pt x="18" y="26"/>
                      <a:pt x="24" y="20"/>
                      <a:pt x="24" y="12"/>
                    </a:cubicBezTo>
                    <a:cubicBezTo>
                      <a:pt x="24" y="7"/>
                      <a:pt x="21" y="2"/>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14" name="Google Shape;1214;p5"/>
              <p:cNvSpPr/>
              <p:nvPr/>
            </p:nvSpPr>
            <p:spPr>
              <a:xfrm>
                <a:off x="1977" y="2006"/>
                <a:ext cx="66" cy="36"/>
              </a:xfrm>
              <a:custGeom>
                <a:rect b="b" l="l" r="r" t="t"/>
                <a:pathLst>
                  <a:path extrusionOk="0" h="15" w="28">
                    <a:moveTo>
                      <a:pt x="23" y="2"/>
                    </a:moveTo>
                    <a:cubicBezTo>
                      <a:pt x="18" y="0"/>
                      <a:pt x="10" y="0"/>
                      <a:pt x="5" y="2"/>
                    </a:cubicBezTo>
                    <a:cubicBezTo>
                      <a:pt x="0" y="5"/>
                      <a:pt x="0" y="10"/>
                      <a:pt x="5" y="13"/>
                    </a:cubicBezTo>
                    <a:cubicBezTo>
                      <a:pt x="10" y="15"/>
                      <a:pt x="18" y="15"/>
                      <a:pt x="23" y="13"/>
                    </a:cubicBezTo>
                    <a:cubicBezTo>
                      <a:pt x="28" y="10"/>
                      <a:pt x="28" y="5"/>
                      <a:pt x="23" y="2"/>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15" name="Google Shape;1215;p5"/>
              <p:cNvSpPr/>
              <p:nvPr/>
            </p:nvSpPr>
            <p:spPr>
              <a:xfrm>
                <a:off x="1977" y="1966"/>
                <a:ext cx="66" cy="66"/>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16" name="Google Shape;1216;p5"/>
              <p:cNvSpPr/>
              <p:nvPr/>
            </p:nvSpPr>
            <p:spPr>
              <a:xfrm>
                <a:off x="1984" y="1971"/>
                <a:ext cx="59" cy="61"/>
              </a:xfrm>
              <a:custGeom>
                <a:rect b="b" l="l" r="r" t="t"/>
                <a:pathLst>
                  <a:path extrusionOk="0" h="26" w="25">
                    <a:moveTo>
                      <a:pt x="17" y="0"/>
                    </a:moveTo>
                    <a:cubicBezTo>
                      <a:pt x="23" y="8"/>
                      <a:pt x="20" y="22"/>
                      <a:pt x="7" y="22"/>
                    </a:cubicBezTo>
                    <a:cubicBezTo>
                      <a:pt x="4" y="22"/>
                      <a:pt x="2" y="22"/>
                      <a:pt x="0" y="21"/>
                    </a:cubicBezTo>
                    <a:cubicBezTo>
                      <a:pt x="3" y="24"/>
                      <a:pt x="7" y="26"/>
                      <a:pt x="11" y="26"/>
                    </a:cubicBezTo>
                    <a:cubicBezTo>
                      <a:pt x="19" y="26"/>
                      <a:pt x="25" y="20"/>
                      <a:pt x="25" y="12"/>
                    </a:cubicBezTo>
                    <a:cubicBezTo>
                      <a:pt x="25" y="7"/>
                      <a:pt x="22" y="2"/>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17" name="Google Shape;1217;p5"/>
              <p:cNvSpPr/>
              <p:nvPr/>
            </p:nvSpPr>
            <p:spPr>
              <a:xfrm>
                <a:off x="2043" y="2042"/>
                <a:ext cx="63" cy="37"/>
              </a:xfrm>
              <a:custGeom>
                <a:rect b="b" l="l" r="r" t="t"/>
                <a:pathLst>
                  <a:path extrusionOk="0" h="16" w="27">
                    <a:moveTo>
                      <a:pt x="22" y="3"/>
                    </a:moveTo>
                    <a:cubicBezTo>
                      <a:pt x="18" y="0"/>
                      <a:pt x="10" y="0"/>
                      <a:pt x="5" y="3"/>
                    </a:cubicBezTo>
                    <a:cubicBezTo>
                      <a:pt x="0" y="6"/>
                      <a:pt x="0" y="10"/>
                      <a:pt x="5" y="13"/>
                    </a:cubicBezTo>
                    <a:cubicBezTo>
                      <a:pt x="10" y="16"/>
                      <a:pt x="18" y="16"/>
                      <a:pt x="22" y="13"/>
                    </a:cubicBezTo>
                    <a:cubicBezTo>
                      <a:pt x="27" y="10"/>
                      <a:pt x="27" y="6"/>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18" name="Google Shape;1218;p5"/>
              <p:cNvSpPr/>
              <p:nvPr/>
            </p:nvSpPr>
            <p:spPr>
              <a:xfrm>
                <a:off x="2043" y="2004"/>
                <a:ext cx="63" cy="66"/>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19" name="Google Shape;1219;p5"/>
              <p:cNvSpPr/>
              <p:nvPr/>
            </p:nvSpPr>
            <p:spPr>
              <a:xfrm>
                <a:off x="2050" y="2006"/>
                <a:ext cx="56" cy="64"/>
              </a:xfrm>
              <a:custGeom>
                <a:rect b="b" l="l" r="r" t="t"/>
                <a:pathLst>
                  <a:path extrusionOk="0" h="27" w="24">
                    <a:moveTo>
                      <a:pt x="17" y="0"/>
                    </a:moveTo>
                    <a:cubicBezTo>
                      <a:pt x="23" y="8"/>
                      <a:pt x="19" y="23"/>
                      <a:pt x="6" y="23"/>
                    </a:cubicBezTo>
                    <a:cubicBezTo>
                      <a:pt x="4" y="23"/>
                      <a:pt x="2" y="22"/>
                      <a:pt x="0" y="22"/>
                    </a:cubicBezTo>
                    <a:cubicBezTo>
                      <a:pt x="3" y="25"/>
                      <a:pt x="6" y="27"/>
                      <a:pt x="11" y="27"/>
                    </a:cubicBezTo>
                    <a:cubicBezTo>
                      <a:pt x="18" y="27"/>
                      <a:pt x="24" y="20"/>
                      <a:pt x="24" y="13"/>
                    </a:cubicBezTo>
                    <a:cubicBezTo>
                      <a:pt x="24" y="7"/>
                      <a:pt x="21" y="3"/>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20" name="Google Shape;1220;p5"/>
              <p:cNvSpPr/>
              <p:nvPr/>
            </p:nvSpPr>
            <p:spPr>
              <a:xfrm>
                <a:off x="2104" y="2075"/>
                <a:ext cx="64" cy="37"/>
              </a:xfrm>
              <a:custGeom>
                <a:rect b="b" l="l" r="r" t="t"/>
                <a:pathLst>
                  <a:path extrusionOk="0" h="16" w="27">
                    <a:moveTo>
                      <a:pt x="22" y="3"/>
                    </a:moveTo>
                    <a:cubicBezTo>
                      <a:pt x="17" y="0"/>
                      <a:pt x="9" y="0"/>
                      <a:pt x="4" y="3"/>
                    </a:cubicBezTo>
                    <a:cubicBezTo>
                      <a:pt x="0" y="6"/>
                      <a:pt x="0" y="11"/>
                      <a:pt x="4" y="13"/>
                    </a:cubicBezTo>
                    <a:cubicBezTo>
                      <a:pt x="9" y="16"/>
                      <a:pt x="17" y="16"/>
                      <a:pt x="22" y="13"/>
                    </a:cubicBezTo>
                    <a:cubicBezTo>
                      <a:pt x="27" y="11"/>
                      <a:pt x="27" y="6"/>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21" name="Google Shape;1221;p5"/>
              <p:cNvSpPr/>
              <p:nvPr/>
            </p:nvSpPr>
            <p:spPr>
              <a:xfrm>
                <a:off x="2102" y="2037"/>
                <a:ext cx="66" cy="66"/>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22" name="Google Shape;1222;p5"/>
              <p:cNvSpPr/>
              <p:nvPr/>
            </p:nvSpPr>
            <p:spPr>
              <a:xfrm>
                <a:off x="2111" y="2042"/>
                <a:ext cx="57" cy="61"/>
              </a:xfrm>
              <a:custGeom>
                <a:rect b="b" l="l" r="r" t="t"/>
                <a:pathLst>
                  <a:path extrusionOk="0" h="26" w="24">
                    <a:moveTo>
                      <a:pt x="16" y="0"/>
                    </a:moveTo>
                    <a:cubicBezTo>
                      <a:pt x="22" y="8"/>
                      <a:pt x="19" y="22"/>
                      <a:pt x="6" y="22"/>
                    </a:cubicBezTo>
                    <a:cubicBezTo>
                      <a:pt x="3" y="22"/>
                      <a:pt x="1" y="22"/>
                      <a:pt x="0" y="21"/>
                    </a:cubicBezTo>
                    <a:cubicBezTo>
                      <a:pt x="2" y="24"/>
                      <a:pt x="6" y="26"/>
                      <a:pt x="10" y="26"/>
                    </a:cubicBezTo>
                    <a:cubicBezTo>
                      <a:pt x="18" y="26"/>
                      <a:pt x="24" y="19"/>
                      <a:pt x="24" y="12"/>
                    </a:cubicBezTo>
                    <a:cubicBezTo>
                      <a:pt x="24" y="6"/>
                      <a:pt x="21" y="2"/>
                      <a:pt x="16"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23" name="Google Shape;1223;p5"/>
              <p:cNvSpPr/>
              <p:nvPr/>
            </p:nvSpPr>
            <p:spPr>
              <a:xfrm>
                <a:off x="2163" y="2112"/>
                <a:ext cx="66" cy="38"/>
              </a:xfrm>
              <a:custGeom>
                <a:rect b="b" l="l" r="r" t="t"/>
                <a:pathLst>
                  <a:path extrusionOk="0" h="16" w="28">
                    <a:moveTo>
                      <a:pt x="23" y="3"/>
                    </a:moveTo>
                    <a:cubicBezTo>
                      <a:pt x="18" y="0"/>
                      <a:pt x="10" y="0"/>
                      <a:pt x="5" y="3"/>
                    </a:cubicBezTo>
                    <a:cubicBezTo>
                      <a:pt x="0" y="6"/>
                      <a:pt x="0" y="10"/>
                      <a:pt x="5" y="13"/>
                    </a:cubicBezTo>
                    <a:cubicBezTo>
                      <a:pt x="10" y="16"/>
                      <a:pt x="18" y="16"/>
                      <a:pt x="23" y="13"/>
                    </a:cubicBezTo>
                    <a:cubicBezTo>
                      <a:pt x="28" y="10"/>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24" name="Google Shape;1224;p5"/>
              <p:cNvSpPr/>
              <p:nvPr/>
            </p:nvSpPr>
            <p:spPr>
              <a:xfrm>
                <a:off x="2163" y="2075"/>
                <a:ext cx="66" cy="63"/>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25" name="Google Shape;1225;p5"/>
              <p:cNvSpPr/>
              <p:nvPr/>
            </p:nvSpPr>
            <p:spPr>
              <a:xfrm>
                <a:off x="2170" y="2077"/>
                <a:ext cx="59" cy="61"/>
              </a:xfrm>
              <a:custGeom>
                <a:rect b="b" l="l" r="r" t="t"/>
                <a:pathLst>
                  <a:path extrusionOk="0" h="26" w="25">
                    <a:moveTo>
                      <a:pt x="17" y="0"/>
                    </a:moveTo>
                    <a:cubicBezTo>
                      <a:pt x="23" y="8"/>
                      <a:pt x="20" y="23"/>
                      <a:pt x="7" y="23"/>
                    </a:cubicBezTo>
                    <a:cubicBezTo>
                      <a:pt x="4" y="23"/>
                      <a:pt x="2" y="22"/>
                      <a:pt x="0" y="21"/>
                    </a:cubicBezTo>
                    <a:cubicBezTo>
                      <a:pt x="3" y="24"/>
                      <a:pt x="7" y="26"/>
                      <a:pt x="11" y="26"/>
                    </a:cubicBezTo>
                    <a:cubicBezTo>
                      <a:pt x="19" y="26"/>
                      <a:pt x="25" y="20"/>
                      <a:pt x="25" y="12"/>
                    </a:cubicBezTo>
                    <a:cubicBezTo>
                      <a:pt x="25" y="7"/>
                      <a:pt x="22" y="2"/>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26" name="Google Shape;1226;p5"/>
              <p:cNvSpPr/>
              <p:nvPr/>
            </p:nvSpPr>
            <p:spPr>
              <a:xfrm>
                <a:off x="2224" y="2145"/>
                <a:ext cx="64" cy="38"/>
              </a:xfrm>
              <a:custGeom>
                <a:rect b="b" l="l" r="r" t="t"/>
                <a:pathLst>
                  <a:path extrusionOk="0" h="16" w="27">
                    <a:moveTo>
                      <a:pt x="22" y="3"/>
                    </a:moveTo>
                    <a:cubicBezTo>
                      <a:pt x="18" y="0"/>
                      <a:pt x="10" y="0"/>
                      <a:pt x="5" y="3"/>
                    </a:cubicBezTo>
                    <a:cubicBezTo>
                      <a:pt x="0" y="6"/>
                      <a:pt x="0" y="10"/>
                      <a:pt x="5" y="13"/>
                    </a:cubicBezTo>
                    <a:cubicBezTo>
                      <a:pt x="10" y="16"/>
                      <a:pt x="18" y="16"/>
                      <a:pt x="22" y="13"/>
                    </a:cubicBezTo>
                    <a:cubicBezTo>
                      <a:pt x="27" y="10"/>
                      <a:pt x="27" y="6"/>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27" name="Google Shape;1227;p5"/>
              <p:cNvSpPr/>
              <p:nvPr/>
            </p:nvSpPr>
            <p:spPr>
              <a:xfrm>
                <a:off x="2224" y="2108"/>
                <a:ext cx="64" cy="63"/>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28" name="Google Shape;1228;p5"/>
              <p:cNvSpPr/>
              <p:nvPr/>
            </p:nvSpPr>
            <p:spPr>
              <a:xfrm>
                <a:off x="2231" y="2110"/>
                <a:ext cx="57" cy="61"/>
              </a:xfrm>
              <a:custGeom>
                <a:rect b="b" l="l" r="r" t="t"/>
                <a:pathLst>
                  <a:path extrusionOk="0" h="26" w="24">
                    <a:moveTo>
                      <a:pt x="17" y="0"/>
                    </a:moveTo>
                    <a:cubicBezTo>
                      <a:pt x="23" y="8"/>
                      <a:pt x="19" y="23"/>
                      <a:pt x="6" y="23"/>
                    </a:cubicBezTo>
                    <a:cubicBezTo>
                      <a:pt x="4" y="23"/>
                      <a:pt x="2" y="22"/>
                      <a:pt x="0" y="21"/>
                    </a:cubicBezTo>
                    <a:cubicBezTo>
                      <a:pt x="3" y="24"/>
                      <a:pt x="6" y="26"/>
                      <a:pt x="11" y="26"/>
                    </a:cubicBezTo>
                    <a:cubicBezTo>
                      <a:pt x="18" y="26"/>
                      <a:pt x="24" y="20"/>
                      <a:pt x="24" y="13"/>
                    </a:cubicBezTo>
                    <a:cubicBezTo>
                      <a:pt x="24" y="7"/>
                      <a:pt x="21" y="3"/>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29" name="Google Shape;1229;p5"/>
              <p:cNvSpPr/>
              <p:nvPr/>
            </p:nvSpPr>
            <p:spPr>
              <a:xfrm>
                <a:off x="2557" y="2336"/>
                <a:ext cx="66" cy="38"/>
              </a:xfrm>
              <a:custGeom>
                <a:rect b="b" l="l" r="r" t="t"/>
                <a:pathLst>
                  <a:path extrusionOk="0" h="16" w="28">
                    <a:moveTo>
                      <a:pt x="23" y="3"/>
                    </a:moveTo>
                    <a:cubicBezTo>
                      <a:pt x="18" y="0"/>
                      <a:pt x="10" y="0"/>
                      <a:pt x="5" y="3"/>
                    </a:cubicBezTo>
                    <a:cubicBezTo>
                      <a:pt x="0" y="5"/>
                      <a:pt x="0" y="10"/>
                      <a:pt x="5" y="13"/>
                    </a:cubicBezTo>
                    <a:cubicBezTo>
                      <a:pt x="10" y="16"/>
                      <a:pt x="18" y="16"/>
                      <a:pt x="23" y="13"/>
                    </a:cubicBezTo>
                    <a:cubicBezTo>
                      <a:pt x="28" y="10"/>
                      <a:pt x="28" y="5"/>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30" name="Google Shape;1230;p5"/>
              <p:cNvSpPr/>
              <p:nvPr/>
            </p:nvSpPr>
            <p:spPr>
              <a:xfrm>
                <a:off x="2557" y="2296"/>
                <a:ext cx="66" cy="66"/>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31" name="Google Shape;1231;p5"/>
              <p:cNvSpPr/>
              <p:nvPr/>
            </p:nvSpPr>
            <p:spPr>
              <a:xfrm>
                <a:off x="2564" y="2301"/>
                <a:ext cx="59" cy="61"/>
              </a:xfrm>
              <a:custGeom>
                <a:rect b="b" l="l" r="r" t="t"/>
                <a:pathLst>
                  <a:path extrusionOk="0" h="26" w="25">
                    <a:moveTo>
                      <a:pt x="17" y="0"/>
                    </a:moveTo>
                    <a:cubicBezTo>
                      <a:pt x="23" y="8"/>
                      <a:pt x="19" y="22"/>
                      <a:pt x="6" y="22"/>
                    </a:cubicBezTo>
                    <a:cubicBezTo>
                      <a:pt x="4" y="22"/>
                      <a:pt x="2" y="22"/>
                      <a:pt x="0" y="21"/>
                    </a:cubicBezTo>
                    <a:cubicBezTo>
                      <a:pt x="3" y="24"/>
                      <a:pt x="7" y="26"/>
                      <a:pt x="11" y="26"/>
                    </a:cubicBezTo>
                    <a:cubicBezTo>
                      <a:pt x="18" y="26"/>
                      <a:pt x="25" y="20"/>
                      <a:pt x="25" y="12"/>
                    </a:cubicBezTo>
                    <a:cubicBezTo>
                      <a:pt x="25" y="7"/>
                      <a:pt x="22" y="2"/>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32" name="Google Shape;1232;p5"/>
              <p:cNvSpPr/>
              <p:nvPr/>
            </p:nvSpPr>
            <p:spPr>
              <a:xfrm>
                <a:off x="2618" y="2369"/>
                <a:ext cx="64" cy="38"/>
              </a:xfrm>
              <a:custGeom>
                <a:rect b="b" l="l" r="r" t="t"/>
                <a:pathLst>
                  <a:path extrusionOk="0" h="16" w="27">
                    <a:moveTo>
                      <a:pt x="22" y="3"/>
                    </a:moveTo>
                    <a:cubicBezTo>
                      <a:pt x="17" y="0"/>
                      <a:pt x="10" y="0"/>
                      <a:pt x="5" y="3"/>
                    </a:cubicBezTo>
                    <a:cubicBezTo>
                      <a:pt x="0" y="5"/>
                      <a:pt x="0" y="10"/>
                      <a:pt x="5" y="13"/>
                    </a:cubicBezTo>
                    <a:cubicBezTo>
                      <a:pt x="10" y="16"/>
                      <a:pt x="17" y="16"/>
                      <a:pt x="22" y="13"/>
                    </a:cubicBezTo>
                    <a:cubicBezTo>
                      <a:pt x="27" y="10"/>
                      <a:pt x="27" y="5"/>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33" name="Google Shape;1233;p5"/>
              <p:cNvSpPr/>
              <p:nvPr/>
            </p:nvSpPr>
            <p:spPr>
              <a:xfrm>
                <a:off x="2618" y="2332"/>
                <a:ext cx="64" cy="63"/>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34" name="Google Shape;1234;p5"/>
              <p:cNvSpPr/>
              <p:nvPr/>
            </p:nvSpPr>
            <p:spPr>
              <a:xfrm>
                <a:off x="2625" y="2334"/>
                <a:ext cx="57" cy="61"/>
              </a:xfrm>
              <a:custGeom>
                <a:rect b="b" l="l" r="r" t="t"/>
                <a:pathLst>
                  <a:path extrusionOk="0" h="26" w="24">
                    <a:moveTo>
                      <a:pt x="17" y="0"/>
                    </a:moveTo>
                    <a:cubicBezTo>
                      <a:pt x="23" y="8"/>
                      <a:pt x="19" y="23"/>
                      <a:pt x="6" y="23"/>
                    </a:cubicBezTo>
                    <a:cubicBezTo>
                      <a:pt x="4" y="23"/>
                      <a:pt x="2" y="22"/>
                      <a:pt x="0" y="21"/>
                    </a:cubicBezTo>
                    <a:cubicBezTo>
                      <a:pt x="2" y="24"/>
                      <a:pt x="6" y="26"/>
                      <a:pt x="11" y="26"/>
                    </a:cubicBezTo>
                    <a:cubicBezTo>
                      <a:pt x="18" y="26"/>
                      <a:pt x="24" y="20"/>
                      <a:pt x="24" y="12"/>
                    </a:cubicBezTo>
                    <a:cubicBezTo>
                      <a:pt x="24" y="7"/>
                      <a:pt x="21" y="2"/>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35" name="Google Shape;1235;p5"/>
              <p:cNvSpPr/>
              <p:nvPr/>
            </p:nvSpPr>
            <p:spPr>
              <a:xfrm>
                <a:off x="2682" y="2407"/>
                <a:ext cx="66" cy="35"/>
              </a:xfrm>
              <a:custGeom>
                <a:rect b="b" l="l" r="r" t="t"/>
                <a:pathLst>
                  <a:path extrusionOk="0" h="15" w="28">
                    <a:moveTo>
                      <a:pt x="23" y="2"/>
                    </a:moveTo>
                    <a:cubicBezTo>
                      <a:pt x="18" y="0"/>
                      <a:pt x="10" y="0"/>
                      <a:pt x="5" y="2"/>
                    </a:cubicBezTo>
                    <a:cubicBezTo>
                      <a:pt x="0" y="5"/>
                      <a:pt x="0" y="10"/>
                      <a:pt x="5" y="13"/>
                    </a:cubicBezTo>
                    <a:cubicBezTo>
                      <a:pt x="10" y="15"/>
                      <a:pt x="18" y="15"/>
                      <a:pt x="23" y="13"/>
                    </a:cubicBezTo>
                    <a:cubicBezTo>
                      <a:pt x="28" y="10"/>
                      <a:pt x="28" y="5"/>
                      <a:pt x="23" y="2"/>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36" name="Google Shape;1236;p5"/>
              <p:cNvSpPr/>
              <p:nvPr/>
            </p:nvSpPr>
            <p:spPr>
              <a:xfrm>
                <a:off x="2682" y="2367"/>
                <a:ext cx="66" cy="66"/>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37" name="Google Shape;1237;p5"/>
              <p:cNvSpPr/>
              <p:nvPr/>
            </p:nvSpPr>
            <p:spPr>
              <a:xfrm>
                <a:off x="2691" y="2372"/>
                <a:ext cx="57" cy="61"/>
              </a:xfrm>
              <a:custGeom>
                <a:rect b="b" l="l" r="r" t="t"/>
                <a:pathLst>
                  <a:path extrusionOk="0" h="26" w="24">
                    <a:moveTo>
                      <a:pt x="16" y="0"/>
                    </a:moveTo>
                    <a:cubicBezTo>
                      <a:pt x="22" y="8"/>
                      <a:pt x="19" y="22"/>
                      <a:pt x="6" y="22"/>
                    </a:cubicBezTo>
                    <a:cubicBezTo>
                      <a:pt x="3" y="22"/>
                      <a:pt x="1" y="22"/>
                      <a:pt x="0" y="21"/>
                    </a:cubicBezTo>
                    <a:cubicBezTo>
                      <a:pt x="2" y="24"/>
                      <a:pt x="6" y="26"/>
                      <a:pt x="10" y="26"/>
                    </a:cubicBezTo>
                    <a:cubicBezTo>
                      <a:pt x="18" y="26"/>
                      <a:pt x="24" y="20"/>
                      <a:pt x="24" y="12"/>
                    </a:cubicBezTo>
                    <a:cubicBezTo>
                      <a:pt x="24" y="7"/>
                      <a:pt x="21" y="2"/>
                      <a:pt x="16"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38" name="Google Shape;1238;p5"/>
              <p:cNvSpPr/>
              <p:nvPr/>
            </p:nvSpPr>
            <p:spPr>
              <a:xfrm>
                <a:off x="2743" y="2440"/>
                <a:ext cx="64" cy="35"/>
              </a:xfrm>
              <a:custGeom>
                <a:rect b="b" l="l" r="r" t="t"/>
                <a:pathLst>
                  <a:path extrusionOk="0" h="15" w="27">
                    <a:moveTo>
                      <a:pt x="23" y="3"/>
                    </a:moveTo>
                    <a:cubicBezTo>
                      <a:pt x="18" y="0"/>
                      <a:pt x="10" y="0"/>
                      <a:pt x="5" y="3"/>
                    </a:cubicBezTo>
                    <a:cubicBezTo>
                      <a:pt x="0" y="5"/>
                      <a:pt x="0" y="10"/>
                      <a:pt x="5" y="13"/>
                    </a:cubicBezTo>
                    <a:cubicBezTo>
                      <a:pt x="10" y="15"/>
                      <a:pt x="18" y="15"/>
                      <a:pt x="23" y="13"/>
                    </a:cubicBezTo>
                    <a:cubicBezTo>
                      <a:pt x="27" y="10"/>
                      <a:pt x="27" y="5"/>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39" name="Google Shape;1239;p5"/>
              <p:cNvSpPr/>
              <p:nvPr/>
            </p:nvSpPr>
            <p:spPr>
              <a:xfrm>
                <a:off x="2743" y="2400"/>
                <a:ext cx="66" cy="66"/>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40" name="Google Shape;1240;p5"/>
              <p:cNvSpPr/>
              <p:nvPr/>
            </p:nvSpPr>
            <p:spPr>
              <a:xfrm>
                <a:off x="2750" y="2405"/>
                <a:ext cx="59" cy="61"/>
              </a:xfrm>
              <a:custGeom>
                <a:rect b="b" l="l" r="r" t="t"/>
                <a:pathLst>
                  <a:path extrusionOk="0" h="26" w="25">
                    <a:moveTo>
                      <a:pt x="17" y="0"/>
                    </a:moveTo>
                    <a:cubicBezTo>
                      <a:pt x="23" y="8"/>
                      <a:pt x="19" y="22"/>
                      <a:pt x="6" y="22"/>
                    </a:cubicBezTo>
                    <a:cubicBezTo>
                      <a:pt x="4" y="22"/>
                      <a:pt x="2" y="22"/>
                      <a:pt x="0" y="21"/>
                    </a:cubicBezTo>
                    <a:cubicBezTo>
                      <a:pt x="3" y="24"/>
                      <a:pt x="6" y="26"/>
                      <a:pt x="11" y="26"/>
                    </a:cubicBezTo>
                    <a:cubicBezTo>
                      <a:pt x="18" y="26"/>
                      <a:pt x="25" y="20"/>
                      <a:pt x="25" y="12"/>
                    </a:cubicBezTo>
                    <a:cubicBezTo>
                      <a:pt x="25" y="7"/>
                      <a:pt x="21" y="2"/>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41" name="Google Shape;1241;p5"/>
              <p:cNvSpPr/>
              <p:nvPr/>
            </p:nvSpPr>
            <p:spPr>
              <a:xfrm>
                <a:off x="2804" y="2475"/>
                <a:ext cx="64" cy="38"/>
              </a:xfrm>
              <a:custGeom>
                <a:rect b="b" l="l" r="r" t="t"/>
                <a:pathLst>
                  <a:path extrusionOk="0" h="16" w="27">
                    <a:moveTo>
                      <a:pt x="22" y="3"/>
                    </a:moveTo>
                    <a:cubicBezTo>
                      <a:pt x="17" y="0"/>
                      <a:pt x="10" y="0"/>
                      <a:pt x="5" y="3"/>
                    </a:cubicBezTo>
                    <a:cubicBezTo>
                      <a:pt x="0" y="6"/>
                      <a:pt x="0" y="10"/>
                      <a:pt x="5" y="13"/>
                    </a:cubicBezTo>
                    <a:cubicBezTo>
                      <a:pt x="10" y="16"/>
                      <a:pt x="17" y="16"/>
                      <a:pt x="22" y="13"/>
                    </a:cubicBezTo>
                    <a:cubicBezTo>
                      <a:pt x="27" y="10"/>
                      <a:pt x="27" y="6"/>
                      <a:pt x="22"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42" name="Google Shape;1242;p5"/>
              <p:cNvSpPr/>
              <p:nvPr/>
            </p:nvSpPr>
            <p:spPr>
              <a:xfrm>
                <a:off x="2804" y="2438"/>
                <a:ext cx="64" cy="66"/>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43" name="Google Shape;1243;p5"/>
              <p:cNvSpPr/>
              <p:nvPr/>
            </p:nvSpPr>
            <p:spPr>
              <a:xfrm>
                <a:off x="2811" y="2440"/>
                <a:ext cx="57" cy="64"/>
              </a:xfrm>
              <a:custGeom>
                <a:rect b="b" l="l" r="r" t="t"/>
                <a:pathLst>
                  <a:path extrusionOk="0" h="27" w="24">
                    <a:moveTo>
                      <a:pt x="17" y="0"/>
                    </a:moveTo>
                    <a:cubicBezTo>
                      <a:pt x="23" y="8"/>
                      <a:pt x="19" y="23"/>
                      <a:pt x="6" y="23"/>
                    </a:cubicBezTo>
                    <a:cubicBezTo>
                      <a:pt x="4" y="23"/>
                      <a:pt x="2" y="23"/>
                      <a:pt x="0" y="22"/>
                    </a:cubicBezTo>
                    <a:cubicBezTo>
                      <a:pt x="2" y="25"/>
                      <a:pt x="6" y="27"/>
                      <a:pt x="11" y="27"/>
                    </a:cubicBezTo>
                    <a:cubicBezTo>
                      <a:pt x="18" y="27"/>
                      <a:pt x="24" y="20"/>
                      <a:pt x="24" y="13"/>
                    </a:cubicBezTo>
                    <a:cubicBezTo>
                      <a:pt x="24" y="7"/>
                      <a:pt x="21" y="3"/>
                      <a:pt x="17"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44" name="Google Shape;1244;p5"/>
              <p:cNvSpPr/>
              <p:nvPr/>
            </p:nvSpPr>
            <p:spPr>
              <a:xfrm>
                <a:off x="2863" y="2508"/>
                <a:ext cx="66" cy="38"/>
              </a:xfrm>
              <a:custGeom>
                <a:rect b="b" l="l" r="r" t="t"/>
                <a:pathLst>
                  <a:path extrusionOk="0" h="16" w="28">
                    <a:moveTo>
                      <a:pt x="23" y="3"/>
                    </a:moveTo>
                    <a:cubicBezTo>
                      <a:pt x="18" y="0"/>
                      <a:pt x="10" y="0"/>
                      <a:pt x="5" y="3"/>
                    </a:cubicBezTo>
                    <a:cubicBezTo>
                      <a:pt x="0" y="6"/>
                      <a:pt x="0" y="11"/>
                      <a:pt x="5" y="13"/>
                    </a:cubicBezTo>
                    <a:cubicBezTo>
                      <a:pt x="10" y="16"/>
                      <a:pt x="18" y="16"/>
                      <a:pt x="23" y="13"/>
                    </a:cubicBezTo>
                    <a:cubicBezTo>
                      <a:pt x="28" y="11"/>
                      <a:pt x="28" y="6"/>
                      <a:pt x="23" y="3"/>
                    </a:cubicBezTo>
                    <a:close/>
                  </a:path>
                </a:pathLst>
              </a:custGeom>
              <a:solidFill>
                <a:srgbClr val="7C7A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45" name="Google Shape;1245;p5"/>
              <p:cNvSpPr/>
              <p:nvPr/>
            </p:nvSpPr>
            <p:spPr>
              <a:xfrm>
                <a:off x="2863" y="2471"/>
                <a:ext cx="66" cy="66"/>
              </a:xfrm>
              <a:prstGeom prst="ellipse">
                <a:avLst/>
              </a:prstGeom>
              <a:solidFill>
                <a:srgbClr val="D6D6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46" name="Google Shape;1246;p5"/>
              <p:cNvSpPr/>
              <p:nvPr/>
            </p:nvSpPr>
            <p:spPr>
              <a:xfrm>
                <a:off x="2873" y="2475"/>
                <a:ext cx="56" cy="62"/>
              </a:xfrm>
              <a:custGeom>
                <a:rect b="b" l="l" r="r" t="t"/>
                <a:pathLst>
                  <a:path extrusionOk="0" h="26" w="24">
                    <a:moveTo>
                      <a:pt x="16" y="0"/>
                    </a:moveTo>
                    <a:cubicBezTo>
                      <a:pt x="22" y="8"/>
                      <a:pt x="19" y="22"/>
                      <a:pt x="6" y="22"/>
                    </a:cubicBezTo>
                    <a:cubicBezTo>
                      <a:pt x="3" y="22"/>
                      <a:pt x="1" y="22"/>
                      <a:pt x="0" y="21"/>
                    </a:cubicBezTo>
                    <a:cubicBezTo>
                      <a:pt x="2" y="24"/>
                      <a:pt x="6" y="26"/>
                      <a:pt x="10" y="26"/>
                    </a:cubicBezTo>
                    <a:cubicBezTo>
                      <a:pt x="18" y="26"/>
                      <a:pt x="24" y="20"/>
                      <a:pt x="24" y="12"/>
                    </a:cubicBezTo>
                    <a:cubicBezTo>
                      <a:pt x="24" y="7"/>
                      <a:pt x="21" y="2"/>
                      <a:pt x="16" y="0"/>
                    </a:cubicBezTo>
                    <a:close/>
                  </a:path>
                </a:pathLst>
              </a:custGeom>
              <a:solidFill>
                <a:srgbClr val="B5B3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47" name="Google Shape;1247;p5"/>
              <p:cNvSpPr/>
              <p:nvPr/>
            </p:nvSpPr>
            <p:spPr>
              <a:xfrm>
                <a:off x="2356" y="1464"/>
                <a:ext cx="69" cy="439"/>
              </a:xfrm>
              <a:custGeom>
                <a:rect b="b" l="l" r="r" t="t"/>
                <a:pathLst>
                  <a:path extrusionOk="0" h="439" w="69">
                    <a:moveTo>
                      <a:pt x="0" y="399"/>
                    </a:moveTo>
                    <a:lnTo>
                      <a:pt x="69" y="439"/>
                    </a:lnTo>
                    <a:lnTo>
                      <a:pt x="69" y="40"/>
                    </a:lnTo>
                    <a:lnTo>
                      <a:pt x="0" y="0"/>
                    </a:lnTo>
                    <a:lnTo>
                      <a:pt x="0" y="399"/>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48" name="Google Shape;1248;p5"/>
              <p:cNvSpPr/>
              <p:nvPr/>
            </p:nvSpPr>
            <p:spPr>
              <a:xfrm>
                <a:off x="2356" y="1464"/>
                <a:ext cx="69" cy="439"/>
              </a:xfrm>
              <a:custGeom>
                <a:rect b="b" l="l" r="r" t="t"/>
                <a:pathLst>
                  <a:path extrusionOk="0" h="439" w="69">
                    <a:moveTo>
                      <a:pt x="0" y="399"/>
                    </a:moveTo>
                    <a:lnTo>
                      <a:pt x="69" y="439"/>
                    </a:lnTo>
                    <a:lnTo>
                      <a:pt x="69" y="40"/>
                    </a:lnTo>
                    <a:lnTo>
                      <a:pt x="0" y="0"/>
                    </a:lnTo>
                    <a:lnTo>
                      <a:pt x="0" y="399"/>
                    </a:lnTo>
                    <a:close/>
                    <a:moveTo>
                      <a:pt x="10" y="14"/>
                    </a:moveTo>
                    <a:lnTo>
                      <a:pt x="62" y="45"/>
                    </a:lnTo>
                    <a:lnTo>
                      <a:pt x="62" y="425"/>
                    </a:lnTo>
                    <a:lnTo>
                      <a:pt x="10" y="394"/>
                    </a:lnTo>
                    <a:lnTo>
                      <a:pt x="10" y="1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49" name="Google Shape;1249;p5"/>
              <p:cNvSpPr/>
              <p:nvPr/>
            </p:nvSpPr>
            <p:spPr>
              <a:xfrm>
                <a:off x="2361" y="1662"/>
                <a:ext cx="59" cy="43"/>
              </a:xfrm>
              <a:custGeom>
                <a:rect b="b" l="l" r="r" t="t"/>
                <a:pathLst>
                  <a:path extrusionOk="0" h="43" w="59">
                    <a:moveTo>
                      <a:pt x="0" y="10"/>
                    </a:moveTo>
                    <a:lnTo>
                      <a:pt x="59" y="43"/>
                    </a:lnTo>
                    <a:lnTo>
                      <a:pt x="59" y="33"/>
                    </a:lnTo>
                    <a:lnTo>
                      <a:pt x="0" y="0"/>
                    </a:lnTo>
                    <a:lnTo>
                      <a:pt x="0" y="1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50" name="Google Shape;1250;p5"/>
              <p:cNvSpPr/>
              <p:nvPr/>
            </p:nvSpPr>
            <p:spPr>
              <a:xfrm>
                <a:off x="2361" y="1757"/>
                <a:ext cx="59" cy="44"/>
              </a:xfrm>
              <a:custGeom>
                <a:rect b="b" l="l" r="r" t="t"/>
                <a:pathLst>
                  <a:path extrusionOk="0" h="44" w="59">
                    <a:moveTo>
                      <a:pt x="0" y="11"/>
                    </a:moveTo>
                    <a:lnTo>
                      <a:pt x="59" y="44"/>
                    </a:lnTo>
                    <a:lnTo>
                      <a:pt x="59" y="35"/>
                    </a:lnTo>
                    <a:lnTo>
                      <a:pt x="0" y="0"/>
                    </a:lnTo>
                    <a:lnTo>
                      <a:pt x="0" y="1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51" name="Google Shape;1251;p5"/>
              <p:cNvSpPr/>
              <p:nvPr/>
            </p:nvSpPr>
            <p:spPr>
              <a:xfrm>
                <a:off x="2361" y="1566"/>
                <a:ext cx="59" cy="44"/>
              </a:xfrm>
              <a:custGeom>
                <a:rect b="b" l="l" r="r" t="t"/>
                <a:pathLst>
                  <a:path extrusionOk="0" h="44" w="59">
                    <a:moveTo>
                      <a:pt x="0" y="9"/>
                    </a:moveTo>
                    <a:lnTo>
                      <a:pt x="59" y="44"/>
                    </a:lnTo>
                    <a:lnTo>
                      <a:pt x="59" y="35"/>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52" name="Google Shape;1252;p5"/>
              <p:cNvSpPr/>
              <p:nvPr/>
            </p:nvSpPr>
            <p:spPr>
              <a:xfrm>
                <a:off x="2361" y="1615"/>
                <a:ext cx="59" cy="45"/>
              </a:xfrm>
              <a:custGeom>
                <a:rect b="b" l="l" r="r" t="t"/>
                <a:pathLst>
                  <a:path extrusionOk="0" h="45" w="59">
                    <a:moveTo>
                      <a:pt x="0" y="10"/>
                    </a:moveTo>
                    <a:lnTo>
                      <a:pt x="59" y="45"/>
                    </a:lnTo>
                    <a:lnTo>
                      <a:pt x="59" y="35"/>
                    </a:lnTo>
                    <a:lnTo>
                      <a:pt x="0" y="0"/>
                    </a:lnTo>
                    <a:lnTo>
                      <a:pt x="0" y="1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53" name="Google Shape;1253;p5"/>
              <p:cNvSpPr/>
              <p:nvPr/>
            </p:nvSpPr>
            <p:spPr>
              <a:xfrm>
                <a:off x="2361" y="1709"/>
                <a:ext cx="59" cy="45"/>
              </a:xfrm>
              <a:custGeom>
                <a:rect b="b" l="l" r="r" t="t"/>
                <a:pathLst>
                  <a:path extrusionOk="0" h="45" w="59">
                    <a:moveTo>
                      <a:pt x="0" y="10"/>
                    </a:moveTo>
                    <a:lnTo>
                      <a:pt x="59" y="45"/>
                    </a:lnTo>
                    <a:lnTo>
                      <a:pt x="59" y="36"/>
                    </a:lnTo>
                    <a:lnTo>
                      <a:pt x="0" y="0"/>
                    </a:lnTo>
                    <a:lnTo>
                      <a:pt x="0" y="1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54" name="Google Shape;1254;p5"/>
              <p:cNvSpPr/>
              <p:nvPr/>
            </p:nvSpPr>
            <p:spPr>
              <a:xfrm>
                <a:off x="2361" y="1808"/>
                <a:ext cx="59" cy="43"/>
              </a:xfrm>
              <a:custGeom>
                <a:rect b="b" l="l" r="r" t="t"/>
                <a:pathLst>
                  <a:path extrusionOk="0" h="43" w="59">
                    <a:moveTo>
                      <a:pt x="0" y="10"/>
                    </a:moveTo>
                    <a:lnTo>
                      <a:pt x="59" y="43"/>
                    </a:lnTo>
                    <a:lnTo>
                      <a:pt x="59" y="33"/>
                    </a:lnTo>
                    <a:lnTo>
                      <a:pt x="0" y="0"/>
                    </a:lnTo>
                    <a:lnTo>
                      <a:pt x="0" y="1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55" name="Google Shape;1255;p5"/>
              <p:cNvSpPr/>
              <p:nvPr/>
            </p:nvSpPr>
            <p:spPr>
              <a:xfrm>
                <a:off x="2361" y="1514"/>
                <a:ext cx="59" cy="45"/>
              </a:xfrm>
              <a:custGeom>
                <a:rect b="b" l="l" r="r" t="t"/>
                <a:pathLst>
                  <a:path extrusionOk="0" h="45" w="59">
                    <a:moveTo>
                      <a:pt x="0" y="9"/>
                    </a:moveTo>
                    <a:lnTo>
                      <a:pt x="59" y="45"/>
                    </a:lnTo>
                    <a:lnTo>
                      <a:pt x="59" y="35"/>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56" name="Google Shape;1256;p5"/>
              <p:cNvSpPr/>
              <p:nvPr/>
            </p:nvSpPr>
            <p:spPr>
              <a:xfrm>
                <a:off x="2387" y="1483"/>
                <a:ext cx="7" cy="401"/>
              </a:xfrm>
              <a:custGeom>
                <a:rect b="b" l="l" r="r" t="t"/>
                <a:pathLst>
                  <a:path extrusionOk="0" h="401" w="7">
                    <a:moveTo>
                      <a:pt x="0" y="396"/>
                    </a:moveTo>
                    <a:lnTo>
                      <a:pt x="7" y="401"/>
                    </a:lnTo>
                    <a:lnTo>
                      <a:pt x="7" y="5"/>
                    </a:lnTo>
                    <a:lnTo>
                      <a:pt x="0" y="0"/>
                    </a:lnTo>
                    <a:lnTo>
                      <a:pt x="0" y="396"/>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57" name="Google Shape;1257;p5"/>
              <p:cNvSpPr/>
              <p:nvPr/>
            </p:nvSpPr>
            <p:spPr>
              <a:xfrm>
                <a:off x="2439" y="1511"/>
                <a:ext cx="68" cy="441"/>
              </a:xfrm>
              <a:custGeom>
                <a:rect b="b" l="l" r="r" t="t"/>
                <a:pathLst>
                  <a:path extrusionOk="0" h="441" w="68">
                    <a:moveTo>
                      <a:pt x="0" y="401"/>
                    </a:moveTo>
                    <a:lnTo>
                      <a:pt x="68" y="441"/>
                    </a:lnTo>
                    <a:lnTo>
                      <a:pt x="68" y="41"/>
                    </a:lnTo>
                    <a:lnTo>
                      <a:pt x="0" y="0"/>
                    </a:lnTo>
                    <a:lnTo>
                      <a:pt x="0" y="401"/>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58" name="Google Shape;1258;p5"/>
              <p:cNvSpPr/>
              <p:nvPr/>
            </p:nvSpPr>
            <p:spPr>
              <a:xfrm>
                <a:off x="2439" y="1511"/>
                <a:ext cx="68" cy="441"/>
              </a:xfrm>
              <a:custGeom>
                <a:rect b="b" l="l" r="r" t="t"/>
                <a:pathLst>
                  <a:path extrusionOk="0" h="441" w="68">
                    <a:moveTo>
                      <a:pt x="0" y="401"/>
                    </a:moveTo>
                    <a:lnTo>
                      <a:pt x="68" y="441"/>
                    </a:lnTo>
                    <a:lnTo>
                      <a:pt x="68" y="41"/>
                    </a:lnTo>
                    <a:lnTo>
                      <a:pt x="0" y="0"/>
                    </a:lnTo>
                    <a:lnTo>
                      <a:pt x="0" y="401"/>
                    </a:lnTo>
                    <a:close/>
                    <a:moveTo>
                      <a:pt x="7" y="17"/>
                    </a:moveTo>
                    <a:lnTo>
                      <a:pt x="59" y="45"/>
                    </a:lnTo>
                    <a:lnTo>
                      <a:pt x="59" y="425"/>
                    </a:lnTo>
                    <a:lnTo>
                      <a:pt x="7" y="394"/>
                    </a:lnTo>
                    <a:lnTo>
                      <a:pt x="7" y="1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59" name="Google Shape;1259;p5"/>
              <p:cNvSpPr/>
              <p:nvPr/>
            </p:nvSpPr>
            <p:spPr>
              <a:xfrm>
                <a:off x="2443" y="1709"/>
                <a:ext cx="59" cy="45"/>
              </a:xfrm>
              <a:custGeom>
                <a:rect b="b" l="l" r="r" t="t"/>
                <a:pathLst>
                  <a:path extrusionOk="0" h="45" w="59">
                    <a:moveTo>
                      <a:pt x="0" y="10"/>
                    </a:moveTo>
                    <a:lnTo>
                      <a:pt x="59" y="45"/>
                    </a:lnTo>
                    <a:lnTo>
                      <a:pt x="59" y="36"/>
                    </a:lnTo>
                    <a:lnTo>
                      <a:pt x="0" y="0"/>
                    </a:lnTo>
                    <a:lnTo>
                      <a:pt x="0" y="1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60" name="Google Shape;1260;p5"/>
              <p:cNvSpPr/>
              <p:nvPr/>
            </p:nvSpPr>
            <p:spPr>
              <a:xfrm>
                <a:off x="2443" y="1806"/>
                <a:ext cx="59" cy="42"/>
              </a:xfrm>
              <a:custGeom>
                <a:rect b="b" l="l" r="r" t="t"/>
                <a:pathLst>
                  <a:path extrusionOk="0" h="42" w="59">
                    <a:moveTo>
                      <a:pt x="0" y="9"/>
                    </a:moveTo>
                    <a:lnTo>
                      <a:pt x="59" y="42"/>
                    </a:lnTo>
                    <a:lnTo>
                      <a:pt x="59" y="33"/>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61" name="Google Shape;1261;p5"/>
              <p:cNvSpPr/>
              <p:nvPr/>
            </p:nvSpPr>
            <p:spPr>
              <a:xfrm>
                <a:off x="2443" y="1613"/>
                <a:ext cx="59" cy="45"/>
              </a:xfrm>
              <a:custGeom>
                <a:rect b="b" l="l" r="r" t="t"/>
                <a:pathLst>
                  <a:path extrusionOk="0" h="45" w="59">
                    <a:moveTo>
                      <a:pt x="0" y="12"/>
                    </a:moveTo>
                    <a:lnTo>
                      <a:pt x="59" y="45"/>
                    </a:lnTo>
                    <a:lnTo>
                      <a:pt x="59" y="35"/>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62" name="Google Shape;1262;p5"/>
              <p:cNvSpPr/>
              <p:nvPr/>
            </p:nvSpPr>
            <p:spPr>
              <a:xfrm>
                <a:off x="2443" y="1662"/>
                <a:ext cx="59" cy="45"/>
              </a:xfrm>
              <a:custGeom>
                <a:rect b="b" l="l" r="r" t="t"/>
                <a:pathLst>
                  <a:path extrusionOk="0" h="45" w="59">
                    <a:moveTo>
                      <a:pt x="0" y="12"/>
                    </a:moveTo>
                    <a:lnTo>
                      <a:pt x="59" y="45"/>
                    </a:lnTo>
                    <a:lnTo>
                      <a:pt x="59" y="36"/>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63" name="Google Shape;1263;p5"/>
              <p:cNvSpPr/>
              <p:nvPr/>
            </p:nvSpPr>
            <p:spPr>
              <a:xfrm>
                <a:off x="2443" y="1757"/>
                <a:ext cx="59" cy="44"/>
              </a:xfrm>
              <a:custGeom>
                <a:rect b="b" l="l" r="r" t="t"/>
                <a:pathLst>
                  <a:path extrusionOk="0" h="44" w="59">
                    <a:moveTo>
                      <a:pt x="0" y="11"/>
                    </a:moveTo>
                    <a:lnTo>
                      <a:pt x="59" y="44"/>
                    </a:lnTo>
                    <a:lnTo>
                      <a:pt x="59" y="35"/>
                    </a:lnTo>
                    <a:lnTo>
                      <a:pt x="0" y="0"/>
                    </a:lnTo>
                    <a:lnTo>
                      <a:pt x="0" y="1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64" name="Google Shape;1264;p5"/>
              <p:cNvSpPr/>
              <p:nvPr/>
            </p:nvSpPr>
            <p:spPr>
              <a:xfrm>
                <a:off x="2443" y="1856"/>
                <a:ext cx="59" cy="44"/>
              </a:xfrm>
              <a:custGeom>
                <a:rect b="b" l="l" r="r" t="t"/>
                <a:pathLst>
                  <a:path extrusionOk="0" h="44" w="59">
                    <a:moveTo>
                      <a:pt x="0" y="9"/>
                    </a:moveTo>
                    <a:lnTo>
                      <a:pt x="59" y="44"/>
                    </a:lnTo>
                    <a:lnTo>
                      <a:pt x="59" y="33"/>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65" name="Google Shape;1265;p5"/>
              <p:cNvSpPr/>
              <p:nvPr/>
            </p:nvSpPr>
            <p:spPr>
              <a:xfrm>
                <a:off x="2443" y="1561"/>
                <a:ext cx="59" cy="45"/>
              </a:xfrm>
              <a:custGeom>
                <a:rect b="b" l="l" r="r" t="t"/>
                <a:pathLst>
                  <a:path extrusionOk="0" h="45" w="59">
                    <a:moveTo>
                      <a:pt x="0" y="12"/>
                    </a:moveTo>
                    <a:lnTo>
                      <a:pt x="59" y="45"/>
                    </a:lnTo>
                    <a:lnTo>
                      <a:pt x="59" y="35"/>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66" name="Google Shape;1266;p5"/>
              <p:cNvSpPr/>
              <p:nvPr/>
            </p:nvSpPr>
            <p:spPr>
              <a:xfrm>
                <a:off x="2469" y="1533"/>
                <a:ext cx="7" cy="398"/>
              </a:xfrm>
              <a:custGeom>
                <a:rect b="b" l="l" r="r" t="t"/>
                <a:pathLst>
                  <a:path extrusionOk="0" h="398" w="7">
                    <a:moveTo>
                      <a:pt x="0" y="393"/>
                    </a:moveTo>
                    <a:lnTo>
                      <a:pt x="7" y="398"/>
                    </a:lnTo>
                    <a:lnTo>
                      <a:pt x="7" y="4"/>
                    </a:lnTo>
                    <a:lnTo>
                      <a:pt x="0" y="0"/>
                    </a:lnTo>
                    <a:lnTo>
                      <a:pt x="0" y="39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67" name="Google Shape;1267;p5"/>
              <p:cNvSpPr/>
              <p:nvPr/>
            </p:nvSpPr>
            <p:spPr>
              <a:xfrm>
                <a:off x="2830" y="1738"/>
                <a:ext cx="69" cy="438"/>
              </a:xfrm>
              <a:custGeom>
                <a:rect b="b" l="l" r="r" t="t"/>
                <a:pathLst>
                  <a:path extrusionOk="0" h="438" w="69">
                    <a:moveTo>
                      <a:pt x="0" y="398"/>
                    </a:moveTo>
                    <a:lnTo>
                      <a:pt x="69" y="438"/>
                    </a:lnTo>
                    <a:lnTo>
                      <a:pt x="69" y="40"/>
                    </a:lnTo>
                    <a:lnTo>
                      <a:pt x="0" y="0"/>
                    </a:lnTo>
                    <a:lnTo>
                      <a:pt x="0" y="398"/>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68" name="Google Shape;1268;p5"/>
              <p:cNvSpPr/>
              <p:nvPr/>
            </p:nvSpPr>
            <p:spPr>
              <a:xfrm>
                <a:off x="2830" y="1738"/>
                <a:ext cx="69" cy="438"/>
              </a:xfrm>
              <a:custGeom>
                <a:rect b="b" l="l" r="r" t="t"/>
                <a:pathLst>
                  <a:path extrusionOk="0" h="438" w="69">
                    <a:moveTo>
                      <a:pt x="0" y="398"/>
                    </a:moveTo>
                    <a:lnTo>
                      <a:pt x="69" y="438"/>
                    </a:lnTo>
                    <a:lnTo>
                      <a:pt x="69" y="40"/>
                    </a:lnTo>
                    <a:lnTo>
                      <a:pt x="0" y="0"/>
                    </a:lnTo>
                    <a:lnTo>
                      <a:pt x="0" y="398"/>
                    </a:lnTo>
                    <a:close/>
                    <a:moveTo>
                      <a:pt x="10" y="14"/>
                    </a:moveTo>
                    <a:lnTo>
                      <a:pt x="59" y="44"/>
                    </a:lnTo>
                    <a:lnTo>
                      <a:pt x="59" y="424"/>
                    </a:lnTo>
                    <a:lnTo>
                      <a:pt x="10" y="393"/>
                    </a:lnTo>
                    <a:lnTo>
                      <a:pt x="10" y="1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69" name="Google Shape;1269;p5"/>
              <p:cNvSpPr/>
              <p:nvPr/>
            </p:nvSpPr>
            <p:spPr>
              <a:xfrm>
                <a:off x="2835" y="1933"/>
                <a:ext cx="59" cy="45"/>
              </a:xfrm>
              <a:custGeom>
                <a:rect b="b" l="l" r="r" t="t"/>
                <a:pathLst>
                  <a:path extrusionOk="0" h="45" w="59">
                    <a:moveTo>
                      <a:pt x="0" y="12"/>
                    </a:moveTo>
                    <a:lnTo>
                      <a:pt x="59" y="45"/>
                    </a:lnTo>
                    <a:lnTo>
                      <a:pt x="59" y="36"/>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70" name="Google Shape;1270;p5"/>
              <p:cNvSpPr/>
              <p:nvPr/>
            </p:nvSpPr>
            <p:spPr>
              <a:xfrm>
                <a:off x="2835" y="2030"/>
                <a:ext cx="59" cy="45"/>
              </a:xfrm>
              <a:custGeom>
                <a:rect b="b" l="l" r="r" t="t"/>
                <a:pathLst>
                  <a:path extrusionOk="0" h="45" w="59">
                    <a:moveTo>
                      <a:pt x="0" y="9"/>
                    </a:moveTo>
                    <a:lnTo>
                      <a:pt x="59" y="45"/>
                    </a:lnTo>
                    <a:lnTo>
                      <a:pt x="59" y="35"/>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71" name="Google Shape;1271;p5"/>
              <p:cNvSpPr/>
              <p:nvPr/>
            </p:nvSpPr>
            <p:spPr>
              <a:xfrm>
                <a:off x="2835" y="1839"/>
                <a:ext cx="59" cy="45"/>
              </a:xfrm>
              <a:custGeom>
                <a:rect b="b" l="l" r="r" t="t"/>
                <a:pathLst>
                  <a:path extrusionOk="0" h="45" w="59">
                    <a:moveTo>
                      <a:pt x="0" y="9"/>
                    </a:moveTo>
                    <a:lnTo>
                      <a:pt x="59" y="45"/>
                    </a:lnTo>
                    <a:lnTo>
                      <a:pt x="59" y="33"/>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72" name="Google Shape;1272;p5"/>
              <p:cNvSpPr/>
              <p:nvPr/>
            </p:nvSpPr>
            <p:spPr>
              <a:xfrm>
                <a:off x="2835" y="1889"/>
                <a:ext cx="59" cy="44"/>
              </a:xfrm>
              <a:custGeom>
                <a:rect b="b" l="l" r="r" t="t"/>
                <a:pathLst>
                  <a:path extrusionOk="0" h="44" w="59">
                    <a:moveTo>
                      <a:pt x="0" y="9"/>
                    </a:moveTo>
                    <a:lnTo>
                      <a:pt x="59" y="44"/>
                    </a:lnTo>
                    <a:lnTo>
                      <a:pt x="59" y="32"/>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73" name="Google Shape;1273;p5"/>
              <p:cNvSpPr/>
              <p:nvPr/>
            </p:nvSpPr>
            <p:spPr>
              <a:xfrm>
                <a:off x="2835" y="1983"/>
                <a:ext cx="59" cy="45"/>
              </a:xfrm>
              <a:custGeom>
                <a:rect b="b" l="l" r="r" t="t"/>
                <a:pathLst>
                  <a:path extrusionOk="0" h="45" w="59">
                    <a:moveTo>
                      <a:pt x="0" y="9"/>
                    </a:moveTo>
                    <a:lnTo>
                      <a:pt x="59" y="45"/>
                    </a:lnTo>
                    <a:lnTo>
                      <a:pt x="59" y="33"/>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74" name="Google Shape;1274;p5"/>
              <p:cNvSpPr/>
              <p:nvPr/>
            </p:nvSpPr>
            <p:spPr>
              <a:xfrm>
                <a:off x="2835" y="2079"/>
                <a:ext cx="59" cy="45"/>
              </a:xfrm>
              <a:custGeom>
                <a:rect b="b" l="l" r="r" t="t"/>
                <a:pathLst>
                  <a:path extrusionOk="0" h="45" w="59">
                    <a:moveTo>
                      <a:pt x="0" y="12"/>
                    </a:moveTo>
                    <a:lnTo>
                      <a:pt x="59" y="45"/>
                    </a:lnTo>
                    <a:lnTo>
                      <a:pt x="59" y="36"/>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75" name="Google Shape;1275;p5"/>
              <p:cNvSpPr/>
              <p:nvPr/>
            </p:nvSpPr>
            <p:spPr>
              <a:xfrm>
                <a:off x="2835" y="1787"/>
                <a:ext cx="59" cy="45"/>
              </a:xfrm>
              <a:custGeom>
                <a:rect b="b" l="l" r="r" t="t"/>
                <a:pathLst>
                  <a:path extrusionOk="0" h="45" w="59">
                    <a:moveTo>
                      <a:pt x="0" y="10"/>
                    </a:moveTo>
                    <a:lnTo>
                      <a:pt x="59" y="45"/>
                    </a:lnTo>
                    <a:lnTo>
                      <a:pt x="59" y="33"/>
                    </a:lnTo>
                    <a:lnTo>
                      <a:pt x="0" y="0"/>
                    </a:lnTo>
                    <a:lnTo>
                      <a:pt x="0" y="1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76" name="Google Shape;1276;p5"/>
              <p:cNvSpPr/>
              <p:nvPr/>
            </p:nvSpPr>
            <p:spPr>
              <a:xfrm>
                <a:off x="2861" y="1757"/>
                <a:ext cx="7" cy="398"/>
              </a:xfrm>
              <a:custGeom>
                <a:rect b="b" l="l" r="r" t="t"/>
                <a:pathLst>
                  <a:path extrusionOk="0" h="398" w="7">
                    <a:moveTo>
                      <a:pt x="0" y="395"/>
                    </a:moveTo>
                    <a:lnTo>
                      <a:pt x="7" y="398"/>
                    </a:lnTo>
                    <a:lnTo>
                      <a:pt x="7" y="4"/>
                    </a:lnTo>
                    <a:lnTo>
                      <a:pt x="0" y="0"/>
                    </a:lnTo>
                    <a:lnTo>
                      <a:pt x="0" y="39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77" name="Google Shape;1277;p5"/>
              <p:cNvSpPr/>
              <p:nvPr/>
            </p:nvSpPr>
            <p:spPr>
              <a:xfrm>
                <a:off x="2913" y="1785"/>
                <a:ext cx="68" cy="438"/>
              </a:xfrm>
              <a:custGeom>
                <a:rect b="b" l="l" r="r" t="t"/>
                <a:pathLst>
                  <a:path extrusionOk="0" h="438" w="68">
                    <a:moveTo>
                      <a:pt x="0" y="398"/>
                    </a:moveTo>
                    <a:lnTo>
                      <a:pt x="68" y="438"/>
                    </a:lnTo>
                    <a:lnTo>
                      <a:pt x="68" y="40"/>
                    </a:lnTo>
                    <a:lnTo>
                      <a:pt x="0" y="0"/>
                    </a:lnTo>
                    <a:lnTo>
                      <a:pt x="0" y="398"/>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78" name="Google Shape;1278;p5"/>
              <p:cNvSpPr/>
              <p:nvPr/>
            </p:nvSpPr>
            <p:spPr>
              <a:xfrm>
                <a:off x="2913" y="1785"/>
                <a:ext cx="68" cy="438"/>
              </a:xfrm>
              <a:custGeom>
                <a:rect b="b" l="l" r="r" t="t"/>
                <a:pathLst>
                  <a:path extrusionOk="0" h="438" w="68">
                    <a:moveTo>
                      <a:pt x="0" y="398"/>
                    </a:moveTo>
                    <a:lnTo>
                      <a:pt x="68" y="438"/>
                    </a:lnTo>
                    <a:lnTo>
                      <a:pt x="68" y="40"/>
                    </a:lnTo>
                    <a:lnTo>
                      <a:pt x="0" y="0"/>
                    </a:lnTo>
                    <a:lnTo>
                      <a:pt x="0" y="398"/>
                    </a:lnTo>
                    <a:close/>
                    <a:moveTo>
                      <a:pt x="7" y="14"/>
                    </a:moveTo>
                    <a:lnTo>
                      <a:pt x="59" y="45"/>
                    </a:lnTo>
                    <a:lnTo>
                      <a:pt x="59" y="424"/>
                    </a:lnTo>
                    <a:lnTo>
                      <a:pt x="7" y="393"/>
                    </a:lnTo>
                    <a:lnTo>
                      <a:pt x="7" y="1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79" name="Google Shape;1279;p5"/>
              <p:cNvSpPr/>
              <p:nvPr/>
            </p:nvSpPr>
            <p:spPr>
              <a:xfrm>
                <a:off x="2917" y="1983"/>
                <a:ext cx="59" cy="45"/>
              </a:xfrm>
              <a:custGeom>
                <a:rect b="b" l="l" r="r" t="t"/>
                <a:pathLst>
                  <a:path extrusionOk="0" h="45" w="59">
                    <a:moveTo>
                      <a:pt x="0" y="9"/>
                    </a:moveTo>
                    <a:lnTo>
                      <a:pt x="59" y="45"/>
                    </a:lnTo>
                    <a:lnTo>
                      <a:pt x="59" y="33"/>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80" name="Google Shape;1280;p5"/>
              <p:cNvSpPr/>
              <p:nvPr/>
            </p:nvSpPr>
            <p:spPr>
              <a:xfrm>
                <a:off x="2917" y="2077"/>
                <a:ext cx="59" cy="45"/>
              </a:xfrm>
              <a:custGeom>
                <a:rect b="b" l="l" r="r" t="t"/>
                <a:pathLst>
                  <a:path extrusionOk="0" h="45" w="59">
                    <a:moveTo>
                      <a:pt x="0" y="12"/>
                    </a:moveTo>
                    <a:lnTo>
                      <a:pt x="59" y="45"/>
                    </a:lnTo>
                    <a:lnTo>
                      <a:pt x="59" y="35"/>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81" name="Google Shape;1281;p5"/>
              <p:cNvSpPr/>
              <p:nvPr/>
            </p:nvSpPr>
            <p:spPr>
              <a:xfrm>
                <a:off x="2917" y="1886"/>
                <a:ext cx="59" cy="45"/>
              </a:xfrm>
              <a:custGeom>
                <a:rect b="b" l="l" r="r" t="t"/>
                <a:pathLst>
                  <a:path extrusionOk="0" h="45" w="59">
                    <a:moveTo>
                      <a:pt x="0" y="10"/>
                    </a:moveTo>
                    <a:lnTo>
                      <a:pt x="59" y="45"/>
                    </a:lnTo>
                    <a:lnTo>
                      <a:pt x="59" y="35"/>
                    </a:lnTo>
                    <a:lnTo>
                      <a:pt x="0" y="0"/>
                    </a:lnTo>
                    <a:lnTo>
                      <a:pt x="0" y="10"/>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82" name="Google Shape;1282;p5"/>
              <p:cNvSpPr/>
              <p:nvPr/>
            </p:nvSpPr>
            <p:spPr>
              <a:xfrm>
                <a:off x="2917" y="1936"/>
                <a:ext cx="59" cy="44"/>
              </a:xfrm>
              <a:custGeom>
                <a:rect b="b" l="l" r="r" t="t"/>
                <a:pathLst>
                  <a:path extrusionOk="0" h="44" w="59">
                    <a:moveTo>
                      <a:pt x="0" y="9"/>
                    </a:moveTo>
                    <a:lnTo>
                      <a:pt x="59" y="44"/>
                    </a:lnTo>
                    <a:lnTo>
                      <a:pt x="59" y="35"/>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83" name="Google Shape;1283;p5"/>
              <p:cNvSpPr/>
              <p:nvPr/>
            </p:nvSpPr>
            <p:spPr>
              <a:xfrm>
                <a:off x="2917" y="2030"/>
                <a:ext cx="59" cy="45"/>
              </a:xfrm>
              <a:custGeom>
                <a:rect b="b" l="l" r="r" t="t"/>
                <a:pathLst>
                  <a:path extrusionOk="0" h="45" w="59">
                    <a:moveTo>
                      <a:pt x="0" y="9"/>
                    </a:moveTo>
                    <a:lnTo>
                      <a:pt x="59" y="45"/>
                    </a:lnTo>
                    <a:lnTo>
                      <a:pt x="59" y="35"/>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84" name="Google Shape;1284;p5"/>
              <p:cNvSpPr/>
              <p:nvPr/>
            </p:nvSpPr>
            <p:spPr>
              <a:xfrm>
                <a:off x="2917" y="2129"/>
                <a:ext cx="59" cy="45"/>
              </a:xfrm>
              <a:custGeom>
                <a:rect b="b" l="l" r="r" t="t"/>
                <a:pathLst>
                  <a:path extrusionOk="0" h="45" w="59">
                    <a:moveTo>
                      <a:pt x="0" y="9"/>
                    </a:moveTo>
                    <a:lnTo>
                      <a:pt x="59" y="45"/>
                    </a:lnTo>
                    <a:lnTo>
                      <a:pt x="59" y="33"/>
                    </a:lnTo>
                    <a:lnTo>
                      <a:pt x="0" y="0"/>
                    </a:lnTo>
                    <a:lnTo>
                      <a:pt x="0" y="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85" name="Google Shape;1285;p5"/>
              <p:cNvSpPr/>
              <p:nvPr/>
            </p:nvSpPr>
            <p:spPr>
              <a:xfrm>
                <a:off x="2917" y="1834"/>
                <a:ext cx="59" cy="45"/>
              </a:xfrm>
              <a:custGeom>
                <a:rect b="b" l="l" r="r" t="t"/>
                <a:pathLst>
                  <a:path extrusionOk="0" h="45" w="59">
                    <a:moveTo>
                      <a:pt x="0" y="12"/>
                    </a:moveTo>
                    <a:lnTo>
                      <a:pt x="59" y="45"/>
                    </a:lnTo>
                    <a:lnTo>
                      <a:pt x="59" y="36"/>
                    </a:lnTo>
                    <a:lnTo>
                      <a:pt x="0" y="0"/>
                    </a:lnTo>
                    <a:lnTo>
                      <a:pt x="0" y="1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86" name="Google Shape;1286;p5"/>
              <p:cNvSpPr/>
              <p:nvPr/>
            </p:nvSpPr>
            <p:spPr>
              <a:xfrm>
                <a:off x="2943" y="1806"/>
                <a:ext cx="7" cy="398"/>
              </a:xfrm>
              <a:custGeom>
                <a:rect b="b" l="l" r="r" t="t"/>
                <a:pathLst>
                  <a:path extrusionOk="0" h="398" w="7">
                    <a:moveTo>
                      <a:pt x="0" y="394"/>
                    </a:moveTo>
                    <a:lnTo>
                      <a:pt x="7" y="398"/>
                    </a:lnTo>
                    <a:lnTo>
                      <a:pt x="7" y="2"/>
                    </a:lnTo>
                    <a:lnTo>
                      <a:pt x="0" y="0"/>
                    </a:lnTo>
                    <a:lnTo>
                      <a:pt x="0" y="39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87" name="Google Shape;1287;p5"/>
              <p:cNvSpPr/>
              <p:nvPr/>
            </p:nvSpPr>
            <p:spPr>
              <a:xfrm>
                <a:off x="3101" y="1740"/>
                <a:ext cx="69" cy="438"/>
              </a:xfrm>
              <a:custGeom>
                <a:rect b="b" l="l" r="r" t="t"/>
                <a:pathLst>
                  <a:path extrusionOk="0" h="438" w="69">
                    <a:moveTo>
                      <a:pt x="0" y="40"/>
                    </a:moveTo>
                    <a:lnTo>
                      <a:pt x="0" y="438"/>
                    </a:lnTo>
                    <a:lnTo>
                      <a:pt x="69" y="401"/>
                    </a:lnTo>
                    <a:lnTo>
                      <a:pt x="69" y="0"/>
                    </a:lnTo>
                    <a:lnTo>
                      <a:pt x="0" y="40"/>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88" name="Google Shape;1288;p5"/>
              <p:cNvSpPr/>
              <p:nvPr/>
            </p:nvSpPr>
            <p:spPr>
              <a:xfrm>
                <a:off x="3101" y="1740"/>
                <a:ext cx="69" cy="438"/>
              </a:xfrm>
              <a:custGeom>
                <a:rect b="b" l="l" r="r" t="t"/>
                <a:pathLst>
                  <a:path extrusionOk="0" h="438" w="69">
                    <a:moveTo>
                      <a:pt x="0" y="40"/>
                    </a:moveTo>
                    <a:lnTo>
                      <a:pt x="0" y="438"/>
                    </a:lnTo>
                    <a:lnTo>
                      <a:pt x="69" y="401"/>
                    </a:lnTo>
                    <a:lnTo>
                      <a:pt x="69" y="0"/>
                    </a:lnTo>
                    <a:lnTo>
                      <a:pt x="0" y="40"/>
                    </a:lnTo>
                    <a:close/>
                    <a:moveTo>
                      <a:pt x="7" y="424"/>
                    </a:moveTo>
                    <a:lnTo>
                      <a:pt x="7" y="45"/>
                    </a:lnTo>
                    <a:lnTo>
                      <a:pt x="59" y="17"/>
                    </a:lnTo>
                    <a:lnTo>
                      <a:pt x="59" y="394"/>
                    </a:lnTo>
                    <a:lnTo>
                      <a:pt x="7" y="42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89" name="Google Shape;1289;p5"/>
              <p:cNvSpPr/>
              <p:nvPr/>
            </p:nvSpPr>
            <p:spPr>
              <a:xfrm>
                <a:off x="3106" y="1938"/>
                <a:ext cx="59" cy="45"/>
              </a:xfrm>
              <a:custGeom>
                <a:rect b="b" l="l" r="r" t="t"/>
                <a:pathLst>
                  <a:path extrusionOk="0" h="45" w="59">
                    <a:moveTo>
                      <a:pt x="0" y="45"/>
                    </a:moveTo>
                    <a:lnTo>
                      <a:pt x="59" y="9"/>
                    </a:lnTo>
                    <a:lnTo>
                      <a:pt x="59" y="0"/>
                    </a:lnTo>
                    <a:lnTo>
                      <a:pt x="0" y="33"/>
                    </a:lnTo>
                    <a:lnTo>
                      <a:pt x="0" y="4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90" name="Google Shape;1290;p5"/>
              <p:cNvSpPr/>
              <p:nvPr/>
            </p:nvSpPr>
            <p:spPr>
              <a:xfrm>
                <a:off x="3106" y="2035"/>
                <a:ext cx="59" cy="42"/>
              </a:xfrm>
              <a:custGeom>
                <a:rect b="b" l="l" r="r" t="t"/>
                <a:pathLst>
                  <a:path extrusionOk="0" h="42" w="59">
                    <a:moveTo>
                      <a:pt x="0" y="42"/>
                    </a:moveTo>
                    <a:lnTo>
                      <a:pt x="59" y="9"/>
                    </a:lnTo>
                    <a:lnTo>
                      <a:pt x="59" y="0"/>
                    </a:lnTo>
                    <a:lnTo>
                      <a:pt x="0" y="33"/>
                    </a:lnTo>
                    <a:lnTo>
                      <a:pt x="0" y="4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91" name="Google Shape;1291;p5"/>
              <p:cNvSpPr/>
              <p:nvPr/>
            </p:nvSpPr>
            <p:spPr>
              <a:xfrm>
                <a:off x="3106" y="1841"/>
                <a:ext cx="59" cy="45"/>
              </a:xfrm>
              <a:custGeom>
                <a:rect b="b" l="l" r="r" t="t"/>
                <a:pathLst>
                  <a:path extrusionOk="0" h="45" w="59">
                    <a:moveTo>
                      <a:pt x="0" y="45"/>
                    </a:moveTo>
                    <a:lnTo>
                      <a:pt x="59" y="10"/>
                    </a:lnTo>
                    <a:lnTo>
                      <a:pt x="59" y="0"/>
                    </a:lnTo>
                    <a:lnTo>
                      <a:pt x="0" y="36"/>
                    </a:lnTo>
                    <a:lnTo>
                      <a:pt x="0" y="4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92" name="Google Shape;1292;p5"/>
              <p:cNvSpPr/>
              <p:nvPr/>
            </p:nvSpPr>
            <p:spPr>
              <a:xfrm>
                <a:off x="3106" y="1891"/>
                <a:ext cx="59" cy="45"/>
              </a:xfrm>
              <a:custGeom>
                <a:rect b="b" l="l" r="r" t="t"/>
                <a:pathLst>
                  <a:path extrusionOk="0" h="45" w="59">
                    <a:moveTo>
                      <a:pt x="0" y="45"/>
                    </a:moveTo>
                    <a:lnTo>
                      <a:pt x="59" y="12"/>
                    </a:lnTo>
                    <a:lnTo>
                      <a:pt x="59" y="0"/>
                    </a:lnTo>
                    <a:lnTo>
                      <a:pt x="0" y="35"/>
                    </a:lnTo>
                    <a:lnTo>
                      <a:pt x="0" y="4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93" name="Google Shape;1293;p5"/>
              <p:cNvSpPr/>
              <p:nvPr/>
            </p:nvSpPr>
            <p:spPr>
              <a:xfrm>
                <a:off x="3106" y="1985"/>
                <a:ext cx="59" cy="45"/>
              </a:xfrm>
              <a:custGeom>
                <a:rect b="b" l="l" r="r" t="t"/>
                <a:pathLst>
                  <a:path extrusionOk="0" h="45" w="59">
                    <a:moveTo>
                      <a:pt x="0" y="45"/>
                    </a:moveTo>
                    <a:lnTo>
                      <a:pt x="59" y="12"/>
                    </a:lnTo>
                    <a:lnTo>
                      <a:pt x="59" y="0"/>
                    </a:lnTo>
                    <a:lnTo>
                      <a:pt x="0" y="35"/>
                    </a:lnTo>
                    <a:lnTo>
                      <a:pt x="0" y="4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94" name="Google Shape;1294;p5"/>
              <p:cNvSpPr/>
              <p:nvPr/>
            </p:nvSpPr>
            <p:spPr>
              <a:xfrm>
                <a:off x="3106" y="2084"/>
                <a:ext cx="59" cy="45"/>
              </a:xfrm>
              <a:custGeom>
                <a:rect b="b" l="l" r="r" t="t"/>
                <a:pathLst>
                  <a:path extrusionOk="0" h="45" w="59">
                    <a:moveTo>
                      <a:pt x="0" y="45"/>
                    </a:moveTo>
                    <a:lnTo>
                      <a:pt x="59" y="10"/>
                    </a:lnTo>
                    <a:lnTo>
                      <a:pt x="59" y="0"/>
                    </a:lnTo>
                    <a:lnTo>
                      <a:pt x="0" y="33"/>
                    </a:lnTo>
                    <a:lnTo>
                      <a:pt x="0" y="4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95" name="Google Shape;1295;p5"/>
              <p:cNvSpPr/>
              <p:nvPr/>
            </p:nvSpPr>
            <p:spPr>
              <a:xfrm>
                <a:off x="3106" y="1790"/>
                <a:ext cx="59" cy="44"/>
              </a:xfrm>
              <a:custGeom>
                <a:rect b="b" l="l" r="r" t="t"/>
                <a:pathLst>
                  <a:path extrusionOk="0" h="44" w="59">
                    <a:moveTo>
                      <a:pt x="0" y="44"/>
                    </a:moveTo>
                    <a:lnTo>
                      <a:pt x="59" y="11"/>
                    </a:lnTo>
                    <a:lnTo>
                      <a:pt x="59" y="0"/>
                    </a:lnTo>
                    <a:lnTo>
                      <a:pt x="0" y="35"/>
                    </a:lnTo>
                    <a:lnTo>
                      <a:pt x="0" y="4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96" name="Google Shape;1296;p5"/>
              <p:cNvSpPr/>
              <p:nvPr/>
            </p:nvSpPr>
            <p:spPr>
              <a:xfrm>
                <a:off x="3132" y="1761"/>
                <a:ext cx="7" cy="399"/>
              </a:xfrm>
              <a:custGeom>
                <a:rect b="b" l="l" r="r" t="t"/>
                <a:pathLst>
                  <a:path extrusionOk="0" h="399" w="7">
                    <a:moveTo>
                      <a:pt x="0" y="3"/>
                    </a:moveTo>
                    <a:lnTo>
                      <a:pt x="0" y="399"/>
                    </a:lnTo>
                    <a:lnTo>
                      <a:pt x="7" y="394"/>
                    </a:lnTo>
                    <a:lnTo>
                      <a:pt x="7" y="0"/>
                    </a:lnTo>
                    <a:lnTo>
                      <a:pt x="0" y="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97" name="Google Shape;1297;p5"/>
              <p:cNvSpPr/>
              <p:nvPr/>
            </p:nvSpPr>
            <p:spPr>
              <a:xfrm>
                <a:off x="3019" y="1790"/>
                <a:ext cx="68" cy="438"/>
              </a:xfrm>
              <a:custGeom>
                <a:rect b="b" l="l" r="r" t="t"/>
                <a:pathLst>
                  <a:path extrusionOk="0" h="438" w="68">
                    <a:moveTo>
                      <a:pt x="0" y="37"/>
                    </a:moveTo>
                    <a:lnTo>
                      <a:pt x="0" y="438"/>
                    </a:lnTo>
                    <a:lnTo>
                      <a:pt x="68" y="398"/>
                    </a:lnTo>
                    <a:lnTo>
                      <a:pt x="68" y="0"/>
                    </a:lnTo>
                    <a:lnTo>
                      <a:pt x="0" y="37"/>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98" name="Google Shape;1298;p5"/>
              <p:cNvSpPr/>
              <p:nvPr/>
            </p:nvSpPr>
            <p:spPr>
              <a:xfrm>
                <a:off x="3019" y="1790"/>
                <a:ext cx="68" cy="438"/>
              </a:xfrm>
              <a:custGeom>
                <a:rect b="b" l="l" r="r" t="t"/>
                <a:pathLst>
                  <a:path extrusionOk="0" h="438" w="68">
                    <a:moveTo>
                      <a:pt x="0" y="37"/>
                    </a:moveTo>
                    <a:lnTo>
                      <a:pt x="0" y="438"/>
                    </a:lnTo>
                    <a:lnTo>
                      <a:pt x="68" y="398"/>
                    </a:lnTo>
                    <a:lnTo>
                      <a:pt x="68" y="0"/>
                    </a:lnTo>
                    <a:lnTo>
                      <a:pt x="0" y="37"/>
                    </a:lnTo>
                    <a:close/>
                    <a:moveTo>
                      <a:pt x="9" y="421"/>
                    </a:moveTo>
                    <a:lnTo>
                      <a:pt x="9" y="44"/>
                    </a:lnTo>
                    <a:lnTo>
                      <a:pt x="61" y="14"/>
                    </a:lnTo>
                    <a:lnTo>
                      <a:pt x="61" y="393"/>
                    </a:lnTo>
                    <a:lnTo>
                      <a:pt x="9" y="421"/>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99" name="Google Shape;1299;p5"/>
              <p:cNvSpPr/>
              <p:nvPr/>
            </p:nvSpPr>
            <p:spPr>
              <a:xfrm>
                <a:off x="3024" y="1985"/>
                <a:ext cx="59" cy="45"/>
              </a:xfrm>
              <a:custGeom>
                <a:rect b="b" l="l" r="r" t="t"/>
                <a:pathLst>
                  <a:path extrusionOk="0" h="45" w="59">
                    <a:moveTo>
                      <a:pt x="0" y="45"/>
                    </a:moveTo>
                    <a:lnTo>
                      <a:pt x="59" y="12"/>
                    </a:lnTo>
                    <a:lnTo>
                      <a:pt x="59" y="0"/>
                    </a:lnTo>
                    <a:lnTo>
                      <a:pt x="0" y="35"/>
                    </a:lnTo>
                    <a:lnTo>
                      <a:pt x="0" y="4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00" name="Google Shape;1300;p5"/>
              <p:cNvSpPr/>
              <p:nvPr/>
            </p:nvSpPr>
            <p:spPr>
              <a:xfrm>
                <a:off x="3024" y="2082"/>
                <a:ext cx="59" cy="45"/>
              </a:xfrm>
              <a:custGeom>
                <a:rect b="b" l="l" r="r" t="t"/>
                <a:pathLst>
                  <a:path extrusionOk="0" h="45" w="59">
                    <a:moveTo>
                      <a:pt x="0" y="45"/>
                    </a:moveTo>
                    <a:lnTo>
                      <a:pt x="59" y="9"/>
                    </a:lnTo>
                    <a:lnTo>
                      <a:pt x="59" y="0"/>
                    </a:lnTo>
                    <a:lnTo>
                      <a:pt x="0" y="33"/>
                    </a:lnTo>
                    <a:lnTo>
                      <a:pt x="0" y="4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01" name="Google Shape;1301;p5"/>
              <p:cNvSpPr/>
              <p:nvPr/>
            </p:nvSpPr>
            <p:spPr>
              <a:xfrm>
                <a:off x="3024" y="1891"/>
                <a:ext cx="59" cy="42"/>
              </a:xfrm>
              <a:custGeom>
                <a:rect b="b" l="l" r="r" t="t"/>
                <a:pathLst>
                  <a:path extrusionOk="0" h="42" w="59">
                    <a:moveTo>
                      <a:pt x="0" y="42"/>
                    </a:moveTo>
                    <a:lnTo>
                      <a:pt x="59" y="9"/>
                    </a:lnTo>
                    <a:lnTo>
                      <a:pt x="59" y="0"/>
                    </a:lnTo>
                    <a:lnTo>
                      <a:pt x="0" y="33"/>
                    </a:lnTo>
                    <a:lnTo>
                      <a:pt x="0" y="4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02" name="Google Shape;1302;p5"/>
              <p:cNvSpPr/>
              <p:nvPr/>
            </p:nvSpPr>
            <p:spPr>
              <a:xfrm>
                <a:off x="3024" y="1940"/>
                <a:ext cx="59" cy="43"/>
              </a:xfrm>
              <a:custGeom>
                <a:rect b="b" l="l" r="r" t="t"/>
                <a:pathLst>
                  <a:path extrusionOk="0" h="43" w="59">
                    <a:moveTo>
                      <a:pt x="0" y="43"/>
                    </a:moveTo>
                    <a:lnTo>
                      <a:pt x="59" y="10"/>
                    </a:lnTo>
                    <a:lnTo>
                      <a:pt x="59" y="0"/>
                    </a:lnTo>
                    <a:lnTo>
                      <a:pt x="0" y="33"/>
                    </a:lnTo>
                    <a:lnTo>
                      <a:pt x="0" y="43"/>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03" name="Google Shape;1303;p5"/>
              <p:cNvSpPr/>
              <p:nvPr/>
            </p:nvSpPr>
            <p:spPr>
              <a:xfrm>
                <a:off x="3024" y="2035"/>
                <a:ext cx="59" cy="42"/>
              </a:xfrm>
              <a:custGeom>
                <a:rect b="b" l="l" r="r" t="t"/>
                <a:pathLst>
                  <a:path extrusionOk="0" h="42" w="59">
                    <a:moveTo>
                      <a:pt x="0" y="42"/>
                    </a:moveTo>
                    <a:lnTo>
                      <a:pt x="59" y="9"/>
                    </a:lnTo>
                    <a:lnTo>
                      <a:pt x="59" y="0"/>
                    </a:lnTo>
                    <a:lnTo>
                      <a:pt x="0" y="33"/>
                    </a:lnTo>
                    <a:lnTo>
                      <a:pt x="0" y="4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04" name="Google Shape;1304;p5"/>
              <p:cNvSpPr/>
              <p:nvPr/>
            </p:nvSpPr>
            <p:spPr>
              <a:xfrm>
                <a:off x="3024" y="2131"/>
                <a:ext cx="59" cy="45"/>
              </a:xfrm>
              <a:custGeom>
                <a:rect b="b" l="l" r="r" t="t"/>
                <a:pathLst>
                  <a:path extrusionOk="0" h="45" w="59">
                    <a:moveTo>
                      <a:pt x="0" y="45"/>
                    </a:moveTo>
                    <a:lnTo>
                      <a:pt x="59" y="10"/>
                    </a:lnTo>
                    <a:lnTo>
                      <a:pt x="59" y="0"/>
                    </a:lnTo>
                    <a:lnTo>
                      <a:pt x="0" y="36"/>
                    </a:lnTo>
                    <a:lnTo>
                      <a:pt x="0" y="4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05" name="Google Shape;1305;p5"/>
              <p:cNvSpPr/>
              <p:nvPr/>
            </p:nvSpPr>
            <p:spPr>
              <a:xfrm>
                <a:off x="3024" y="1839"/>
                <a:ext cx="59" cy="45"/>
              </a:xfrm>
              <a:custGeom>
                <a:rect b="b" l="l" r="r" t="t"/>
                <a:pathLst>
                  <a:path extrusionOk="0" h="45" w="59">
                    <a:moveTo>
                      <a:pt x="0" y="45"/>
                    </a:moveTo>
                    <a:lnTo>
                      <a:pt x="59" y="9"/>
                    </a:lnTo>
                    <a:lnTo>
                      <a:pt x="59" y="0"/>
                    </a:lnTo>
                    <a:lnTo>
                      <a:pt x="0" y="33"/>
                    </a:lnTo>
                    <a:lnTo>
                      <a:pt x="0" y="4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06" name="Google Shape;1306;p5"/>
              <p:cNvSpPr/>
              <p:nvPr/>
            </p:nvSpPr>
            <p:spPr>
              <a:xfrm>
                <a:off x="3050" y="1808"/>
                <a:ext cx="7" cy="399"/>
              </a:xfrm>
              <a:custGeom>
                <a:rect b="b" l="l" r="r" t="t"/>
                <a:pathLst>
                  <a:path extrusionOk="0" h="399" w="7">
                    <a:moveTo>
                      <a:pt x="0" y="5"/>
                    </a:moveTo>
                    <a:lnTo>
                      <a:pt x="0" y="399"/>
                    </a:lnTo>
                    <a:lnTo>
                      <a:pt x="7" y="396"/>
                    </a:lnTo>
                    <a:lnTo>
                      <a:pt x="7" y="0"/>
                    </a:lnTo>
                    <a:lnTo>
                      <a:pt x="0" y="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07" name="Google Shape;1307;p5"/>
              <p:cNvSpPr/>
              <p:nvPr/>
            </p:nvSpPr>
            <p:spPr>
              <a:xfrm>
                <a:off x="2656" y="2155"/>
                <a:ext cx="118" cy="80"/>
              </a:xfrm>
              <a:custGeom>
                <a:rect b="b" l="l" r="r" t="t"/>
                <a:pathLst>
                  <a:path extrusionOk="0" h="80" w="118">
                    <a:moveTo>
                      <a:pt x="0" y="80"/>
                    </a:moveTo>
                    <a:lnTo>
                      <a:pt x="118" y="12"/>
                    </a:lnTo>
                    <a:lnTo>
                      <a:pt x="118" y="0"/>
                    </a:lnTo>
                    <a:lnTo>
                      <a:pt x="0" y="66"/>
                    </a:lnTo>
                    <a:lnTo>
                      <a:pt x="0" y="80"/>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08" name="Google Shape;1308;p5"/>
              <p:cNvSpPr/>
              <p:nvPr/>
            </p:nvSpPr>
            <p:spPr>
              <a:xfrm>
                <a:off x="2472" y="2115"/>
                <a:ext cx="184" cy="120"/>
              </a:xfrm>
              <a:custGeom>
                <a:rect b="b" l="l" r="r" t="t"/>
                <a:pathLst>
                  <a:path extrusionOk="0" h="120" w="184">
                    <a:moveTo>
                      <a:pt x="0" y="14"/>
                    </a:moveTo>
                    <a:lnTo>
                      <a:pt x="184" y="120"/>
                    </a:lnTo>
                    <a:lnTo>
                      <a:pt x="184" y="106"/>
                    </a:lnTo>
                    <a:lnTo>
                      <a:pt x="0" y="0"/>
                    </a:lnTo>
                    <a:lnTo>
                      <a:pt x="0" y="14"/>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09" name="Google Shape;1309;p5"/>
              <p:cNvSpPr/>
              <p:nvPr/>
            </p:nvSpPr>
            <p:spPr>
              <a:xfrm>
                <a:off x="2472" y="2049"/>
                <a:ext cx="302" cy="172"/>
              </a:xfrm>
              <a:custGeom>
                <a:rect b="b" l="l" r="r" t="t"/>
                <a:pathLst>
                  <a:path extrusionOk="0" h="172" w="302">
                    <a:moveTo>
                      <a:pt x="0" y="66"/>
                    </a:moveTo>
                    <a:lnTo>
                      <a:pt x="184" y="172"/>
                    </a:lnTo>
                    <a:lnTo>
                      <a:pt x="302" y="106"/>
                    </a:lnTo>
                    <a:lnTo>
                      <a:pt x="118" y="0"/>
                    </a:lnTo>
                    <a:lnTo>
                      <a:pt x="0" y="66"/>
                    </a:lnTo>
                    <a:close/>
                  </a:path>
                </a:pathLst>
              </a:custGeom>
              <a:solidFill>
                <a:srgbClr val="968F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10" name="Google Shape;1310;p5"/>
              <p:cNvSpPr/>
              <p:nvPr/>
            </p:nvSpPr>
            <p:spPr>
              <a:xfrm>
                <a:off x="2495" y="2061"/>
                <a:ext cx="255" cy="148"/>
              </a:xfrm>
              <a:custGeom>
                <a:rect b="b" l="l" r="r" t="t"/>
                <a:pathLst>
                  <a:path extrusionOk="0" h="148" w="255">
                    <a:moveTo>
                      <a:pt x="0" y="54"/>
                    </a:moveTo>
                    <a:lnTo>
                      <a:pt x="163" y="148"/>
                    </a:lnTo>
                    <a:lnTo>
                      <a:pt x="255" y="94"/>
                    </a:lnTo>
                    <a:lnTo>
                      <a:pt x="92" y="0"/>
                    </a:lnTo>
                    <a:lnTo>
                      <a:pt x="0" y="54"/>
                    </a:lnTo>
                    <a:close/>
                  </a:path>
                </a:pathLst>
              </a:custGeom>
              <a:solidFill>
                <a:srgbClr val="E3E2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11" name="Google Shape;1311;p5"/>
              <p:cNvSpPr/>
              <p:nvPr/>
            </p:nvSpPr>
            <p:spPr>
              <a:xfrm>
                <a:off x="2658" y="2143"/>
                <a:ext cx="106" cy="68"/>
              </a:xfrm>
              <a:custGeom>
                <a:rect b="b" l="l" r="r" t="t"/>
                <a:pathLst>
                  <a:path extrusionOk="0" h="68" w="106">
                    <a:moveTo>
                      <a:pt x="0" y="68"/>
                    </a:moveTo>
                    <a:lnTo>
                      <a:pt x="106" y="5"/>
                    </a:lnTo>
                    <a:lnTo>
                      <a:pt x="106" y="0"/>
                    </a:lnTo>
                    <a:lnTo>
                      <a:pt x="0" y="61"/>
                    </a:lnTo>
                    <a:lnTo>
                      <a:pt x="0" y="68"/>
                    </a:lnTo>
                    <a:close/>
                  </a:path>
                </a:pathLst>
              </a:custGeom>
              <a:solidFill>
                <a:srgbClr val="ADAA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12" name="Google Shape;1312;p5"/>
              <p:cNvSpPr/>
              <p:nvPr/>
            </p:nvSpPr>
            <p:spPr>
              <a:xfrm>
                <a:off x="2493" y="2108"/>
                <a:ext cx="165" cy="103"/>
              </a:xfrm>
              <a:custGeom>
                <a:rect b="b" l="l" r="r" t="t"/>
                <a:pathLst>
                  <a:path extrusionOk="0" h="103" w="165">
                    <a:moveTo>
                      <a:pt x="0" y="7"/>
                    </a:moveTo>
                    <a:lnTo>
                      <a:pt x="165" y="103"/>
                    </a:lnTo>
                    <a:lnTo>
                      <a:pt x="165" y="96"/>
                    </a:lnTo>
                    <a:lnTo>
                      <a:pt x="0" y="0"/>
                    </a:lnTo>
                    <a:lnTo>
                      <a:pt x="0" y="7"/>
                    </a:ln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13" name="Google Shape;1313;p5"/>
              <p:cNvSpPr/>
              <p:nvPr/>
            </p:nvSpPr>
            <p:spPr>
              <a:xfrm>
                <a:off x="2493" y="2046"/>
                <a:ext cx="271" cy="158"/>
              </a:xfrm>
              <a:custGeom>
                <a:rect b="b" l="l" r="r" t="t"/>
                <a:pathLst>
                  <a:path extrusionOk="0" h="158" w="271">
                    <a:moveTo>
                      <a:pt x="0" y="62"/>
                    </a:moveTo>
                    <a:lnTo>
                      <a:pt x="165" y="158"/>
                    </a:lnTo>
                    <a:lnTo>
                      <a:pt x="271" y="97"/>
                    </a:lnTo>
                    <a:lnTo>
                      <a:pt x="106" y="0"/>
                    </a:lnTo>
                    <a:lnTo>
                      <a:pt x="0" y="62"/>
                    </a:lnTo>
                    <a:close/>
                  </a:path>
                </a:pathLst>
              </a:custGeom>
              <a:solidFill>
                <a:srgbClr val="968F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14" name="Google Shape;1314;p5"/>
              <p:cNvSpPr/>
              <p:nvPr/>
            </p:nvSpPr>
            <p:spPr>
              <a:xfrm>
                <a:off x="2533" y="2065"/>
                <a:ext cx="191" cy="111"/>
              </a:xfrm>
              <a:custGeom>
                <a:rect b="b" l="l" r="r" t="t"/>
                <a:pathLst>
                  <a:path extrusionOk="0" h="111" w="191">
                    <a:moveTo>
                      <a:pt x="0" y="40"/>
                    </a:moveTo>
                    <a:lnTo>
                      <a:pt x="120" y="111"/>
                    </a:lnTo>
                    <a:lnTo>
                      <a:pt x="191" y="71"/>
                    </a:lnTo>
                    <a:lnTo>
                      <a:pt x="71" y="0"/>
                    </a:lnTo>
                    <a:lnTo>
                      <a:pt x="0" y="40"/>
                    </a:lnTo>
                    <a:close/>
                  </a:path>
                </a:pathLst>
              </a:custGeom>
              <a:solidFill>
                <a:srgbClr val="B7B0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15" name="Google Shape;1315;p5"/>
              <p:cNvSpPr/>
              <p:nvPr/>
            </p:nvSpPr>
            <p:spPr>
              <a:xfrm>
                <a:off x="2660" y="2049"/>
                <a:ext cx="22" cy="14"/>
              </a:xfrm>
              <a:custGeom>
                <a:rect b="b" l="l" r="r" t="t"/>
                <a:pathLst>
                  <a:path extrusionOk="0" h="14" w="22">
                    <a:moveTo>
                      <a:pt x="0" y="7"/>
                    </a:moveTo>
                    <a:lnTo>
                      <a:pt x="12" y="14"/>
                    </a:lnTo>
                    <a:lnTo>
                      <a:pt x="22" y="7"/>
                    </a:lnTo>
                    <a:lnTo>
                      <a:pt x="12" y="0"/>
                    </a:lnTo>
                    <a:lnTo>
                      <a:pt x="0" y="7"/>
                    </a:lnTo>
                    <a:close/>
                  </a:path>
                </a:pathLst>
              </a:custGeom>
              <a:solidFill>
                <a:srgbClr val="F5F5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16" name="Google Shape;1316;p5"/>
              <p:cNvSpPr/>
              <p:nvPr/>
            </p:nvSpPr>
            <p:spPr>
              <a:xfrm>
                <a:off x="2512" y="1964"/>
                <a:ext cx="23" cy="14"/>
              </a:xfrm>
              <a:custGeom>
                <a:rect b="b" l="l" r="r" t="t"/>
                <a:pathLst>
                  <a:path extrusionOk="0" h="14" w="23">
                    <a:moveTo>
                      <a:pt x="0" y="7"/>
                    </a:moveTo>
                    <a:lnTo>
                      <a:pt x="12" y="14"/>
                    </a:lnTo>
                    <a:lnTo>
                      <a:pt x="23" y="7"/>
                    </a:lnTo>
                    <a:lnTo>
                      <a:pt x="12" y="0"/>
                    </a:lnTo>
                    <a:lnTo>
                      <a:pt x="0" y="7"/>
                    </a:lnTo>
                    <a:close/>
                  </a:path>
                </a:pathLst>
              </a:custGeom>
              <a:solidFill>
                <a:srgbClr val="F5F5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17" name="Google Shape;1317;p5"/>
              <p:cNvSpPr/>
              <p:nvPr/>
            </p:nvSpPr>
            <p:spPr>
              <a:xfrm>
                <a:off x="2512" y="1992"/>
                <a:ext cx="33" cy="127"/>
              </a:xfrm>
              <a:custGeom>
                <a:rect b="b" l="l" r="r" t="t"/>
                <a:pathLst>
                  <a:path extrusionOk="0" h="54" w="14">
                    <a:moveTo>
                      <a:pt x="14" y="1"/>
                    </a:move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3" y="2"/>
                      <a:pt x="13" y="2"/>
                      <a:pt x="13" y="2"/>
                    </a:cubicBezTo>
                    <a:cubicBezTo>
                      <a:pt x="13" y="2"/>
                      <a:pt x="13" y="2"/>
                      <a:pt x="13" y="2"/>
                    </a:cubicBezTo>
                    <a:cubicBezTo>
                      <a:pt x="13" y="2"/>
                      <a:pt x="13" y="2"/>
                      <a:pt x="13" y="2"/>
                    </a:cubicBezTo>
                    <a:cubicBezTo>
                      <a:pt x="13" y="2"/>
                      <a:pt x="13" y="2"/>
                      <a:pt x="13" y="2"/>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9" y="4"/>
                      <a:pt x="9" y="4"/>
                      <a:pt x="9" y="4"/>
                    </a:cubicBezTo>
                    <a:cubicBezTo>
                      <a:pt x="9" y="4"/>
                      <a:pt x="9" y="4"/>
                      <a:pt x="9" y="4"/>
                    </a:cubicBezTo>
                    <a:cubicBezTo>
                      <a:pt x="9" y="4"/>
                      <a:pt x="9" y="4"/>
                      <a:pt x="9" y="4"/>
                    </a:cubicBezTo>
                    <a:cubicBezTo>
                      <a:pt x="9" y="4"/>
                      <a:pt x="9" y="4"/>
                      <a:pt x="9"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2" y="3"/>
                      <a:pt x="2" y="3"/>
                      <a:pt x="2" y="3"/>
                    </a:cubicBezTo>
                    <a:cubicBezTo>
                      <a:pt x="2" y="3"/>
                      <a:pt x="1" y="2"/>
                      <a:pt x="1" y="2"/>
                    </a:cubicBezTo>
                    <a:cubicBezTo>
                      <a:pt x="1" y="1"/>
                      <a:pt x="0" y="1"/>
                      <a:pt x="0" y="0"/>
                    </a:cubicBezTo>
                    <a:cubicBezTo>
                      <a:pt x="0" y="50"/>
                      <a:pt x="0" y="50"/>
                      <a:pt x="0" y="50"/>
                    </a:cubicBezTo>
                    <a:cubicBezTo>
                      <a:pt x="0" y="51"/>
                      <a:pt x="1" y="52"/>
                      <a:pt x="2" y="52"/>
                    </a:cubicBezTo>
                    <a:cubicBezTo>
                      <a:pt x="3" y="53"/>
                      <a:pt x="3" y="53"/>
                      <a:pt x="3" y="53"/>
                    </a:cubicBezTo>
                    <a:cubicBezTo>
                      <a:pt x="3" y="53"/>
                      <a:pt x="3" y="53"/>
                      <a:pt x="3" y="53"/>
                    </a:cubicBezTo>
                    <a:cubicBezTo>
                      <a:pt x="3" y="53"/>
                      <a:pt x="3" y="53"/>
                      <a:pt x="3" y="53"/>
                    </a:cubicBezTo>
                    <a:cubicBezTo>
                      <a:pt x="3" y="53"/>
                      <a:pt x="3" y="53"/>
                      <a:pt x="3" y="53"/>
                    </a:cubicBezTo>
                    <a:cubicBezTo>
                      <a:pt x="3" y="53"/>
                      <a:pt x="3" y="53"/>
                      <a:pt x="3" y="53"/>
                    </a:cubicBezTo>
                    <a:cubicBezTo>
                      <a:pt x="3" y="53"/>
                      <a:pt x="3" y="53"/>
                      <a:pt x="3" y="53"/>
                    </a:cubicBezTo>
                    <a:cubicBezTo>
                      <a:pt x="3" y="53"/>
                      <a:pt x="3" y="53"/>
                      <a:pt x="3" y="53"/>
                    </a:cubicBezTo>
                    <a:cubicBezTo>
                      <a:pt x="3" y="53"/>
                      <a:pt x="3" y="53"/>
                      <a:pt x="3" y="53"/>
                    </a:cubicBezTo>
                    <a:cubicBezTo>
                      <a:pt x="4" y="53"/>
                      <a:pt x="4" y="53"/>
                      <a:pt x="4" y="53"/>
                    </a:cubicBezTo>
                    <a:cubicBezTo>
                      <a:pt x="4" y="53"/>
                      <a:pt x="4" y="53"/>
                      <a:pt x="4" y="53"/>
                    </a:cubicBezTo>
                    <a:cubicBezTo>
                      <a:pt x="4" y="53"/>
                      <a:pt x="4" y="53"/>
                      <a:pt x="4" y="53"/>
                    </a:cubicBezTo>
                    <a:cubicBezTo>
                      <a:pt x="4" y="53"/>
                      <a:pt x="4" y="53"/>
                      <a:pt x="4" y="53"/>
                    </a:cubicBezTo>
                    <a:cubicBezTo>
                      <a:pt x="4" y="53"/>
                      <a:pt x="4" y="53"/>
                      <a:pt x="4" y="53"/>
                    </a:cubicBezTo>
                    <a:cubicBezTo>
                      <a:pt x="4" y="53"/>
                      <a:pt x="4" y="53"/>
                      <a:pt x="4" y="53"/>
                    </a:cubicBezTo>
                    <a:cubicBezTo>
                      <a:pt x="5" y="53"/>
                      <a:pt x="5" y="53"/>
                      <a:pt x="5" y="53"/>
                    </a:cubicBezTo>
                    <a:cubicBezTo>
                      <a:pt x="5" y="53"/>
                      <a:pt x="5" y="53"/>
                      <a:pt x="5" y="53"/>
                    </a:cubicBezTo>
                    <a:cubicBezTo>
                      <a:pt x="5" y="53"/>
                      <a:pt x="5" y="53"/>
                      <a:pt x="5" y="53"/>
                    </a:cubicBezTo>
                    <a:cubicBezTo>
                      <a:pt x="5" y="53"/>
                      <a:pt x="5" y="53"/>
                      <a:pt x="5" y="53"/>
                    </a:cubicBezTo>
                    <a:cubicBezTo>
                      <a:pt x="5" y="53"/>
                      <a:pt x="5" y="53"/>
                      <a:pt x="5" y="53"/>
                    </a:cubicBezTo>
                    <a:cubicBezTo>
                      <a:pt x="5" y="53"/>
                      <a:pt x="5" y="53"/>
                      <a:pt x="5" y="53"/>
                    </a:cubicBezTo>
                    <a:cubicBezTo>
                      <a:pt x="6" y="53"/>
                      <a:pt x="6" y="53"/>
                      <a:pt x="6" y="53"/>
                    </a:cubicBezTo>
                    <a:cubicBezTo>
                      <a:pt x="6" y="53"/>
                      <a:pt x="6" y="53"/>
                      <a:pt x="6" y="53"/>
                    </a:cubicBezTo>
                    <a:cubicBezTo>
                      <a:pt x="6" y="53"/>
                      <a:pt x="6" y="53"/>
                      <a:pt x="6" y="53"/>
                    </a:cubicBezTo>
                    <a:cubicBezTo>
                      <a:pt x="6" y="53"/>
                      <a:pt x="6" y="53"/>
                      <a:pt x="6" y="53"/>
                    </a:cubicBezTo>
                    <a:cubicBezTo>
                      <a:pt x="6" y="53"/>
                      <a:pt x="6" y="53"/>
                      <a:pt x="6" y="53"/>
                    </a:cubicBezTo>
                    <a:cubicBezTo>
                      <a:pt x="6" y="54"/>
                      <a:pt x="6" y="54"/>
                      <a:pt x="6" y="54"/>
                    </a:cubicBezTo>
                    <a:cubicBezTo>
                      <a:pt x="6" y="54"/>
                      <a:pt x="6" y="54"/>
                      <a:pt x="6" y="54"/>
                    </a:cubicBezTo>
                    <a:cubicBezTo>
                      <a:pt x="7" y="54"/>
                      <a:pt x="7" y="54"/>
                      <a:pt x="7" y="54"/>
                    </a:cubicBezTo>
                    <a:cubicBezTo>
                      <a:pt x="7" y="54"/>
                      <a:pt x="7" y="54"/>
                      <a:pt x="7" y="54"/>
                    </a:cubicBezTo>
                    <a:cubicBezTo>
                      <a:pt x="7" y="54"/>
                      <a:pt x="7" y="54"/>
                      <a:pt x="7" y="54"/>
                    </a:cubicBezTo>
                    <a:cubicBezTo>
                      <a:pt x="7" y="54"/>
                      <a:pt x="7" y="54"/>
                      <a:pt x="7" y="54"/>
                    </a:cubicBezTo>
                    <a:cubicBezTo>
                      <a:pt x="7" y="54"/>
                      <a:pt x="7" y="54"/>
                      <a:pt x="7" y="54"/>
                    </a:cubicBezTo>
                    <a:cubicBezTo>
                      <a:pt x="7" y="54"/>
                      <a:pt x="7" y="54"/>
                      <a:pt x="7" y="54"/>
                    </a:cubicBezTo>
                    <a:cubicBezTo>
                      <a:pt x="7" y="54"/>
                      <a:pt x="7" y="54"/>
                      <a:pt x="7"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3"/>
                      <a:pt x="8" y="53"/>
                      <a:pt x="8" y="53"/>
                    </a:cubicBezTo>
                    <a:cubicBezTo>
                      <a:pt x="8" y="53"/>
                      <a:pt x="8" y="53"/>
                      <a:pt x="8" y="53"/>
                    </a:cubicBezTo>
                    <a:cubicBezTo>
                      <a:pt x="8" y="53"/>
                      <a:pt x="8" y="53"/>
                      <a:pt x="8"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1" y="53"/>
                      <a:pt x="11" y="53"/>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12" y="53"/>
                      <a:pt x="12" y="53"/>
                      <a:pt x="12" y="53"/>
                    </a:cubicBezTo>
                    <a:cubicBezTo>
                      <a:pt x="12" y="53"/>
                      <a:pt x="12" y="53"/>
                      <a:pt x="12" y="53"/>
                    </a:cubicBezTo>
                    <a:cubicBezTo>
                      <a:pt x="12" y="52"/>
                      <a:pt x="12" y="52"/>
                      <a:pt x="12" y="52"/>
                    </a:cubicBezTo>
                    <a:cubicBezTo>
                      <a:pt x="12" y="52"/>
                      <a:pt x="12" y="52"/>
                      <a:pt x="12" y="52"/>
                    </a:cubicBezTo>
                    <a:cubicBezTo>
                      <a:pt x="12" y="52"/>
                      <a:pt x="12" y="52"/>
                      <a:pt x="12" y="52"/>
                    </a:cubicBezTo>
                    <a:cubicBezTo>
                      <a:pt x="12" y="52"/>
                      <a:pt x="12" y="52"/>
                      <a:pt x="12" y="52"/>
                    </a:cubicBezTo>
                    <a:cubicBezTo>
                      <a:pt x="12" y="52"/>
                      <a:pt x="12" y="52"/>
                      <a:pt x="12" y="52"/>
                    </a:cubicBezTo>
                    <a:cubicBezTo>
                      <a:pt x="13" y="52"/>
                      <a:pt x="13" y="52"/>
                      <a:pt x="13" y="52"/>
                    </a:cubicBezTo>
                    <a:cubicBezTo>
                      <a:pt x="13" y="52"/>
                      <a:pt x="13" y="52"/>
                      <a:pt x="13" y="52"/>
                    </a:cubicBezTo>
                    <a:cubicBezTo>
                      <a:pt x="13" y="52"/>
                      <a:pt x="13" y="52"/>
                      <a:pt x="13" y="52"/>
                    </a:cubicBezTo>
                    <a:cubicBezTo>
                      <a:pt x="13" y="52"/>
                      <a:pt x="13" y="52"/>
                      <a:pt x="13" y="52"/>
                    </a:cubicBezTo>
                    <a:cubicBezTo>
                      <a:pt x="13" y="52"/>
                      <a:pt x="13" y="52"/>
                      <a:pt x="13" y="52"/>
                    </a:cubicBezTo>
                    <a:cubicBezTo>
                      <a:pt x="13" y="52"/>
                      <a:pt x="13" y="52"/>
                      <a:pt x="13" y="52"/>
                    </a:cubicBezTo>
                    <a:cubicBezTo>
                      <a:pt x="13" y="52"/>
                      <a:pt x="13" y="52"/>
                      <a:pt x="13" y="52"/>
                    </a:cubicBezTo>
                    <a:cubicBezTo>
                      <a:pt x="13" y="51"/>
                      <a:pt x="13" y="51"/>
                      <a:pt x="13" y="51"/>
                    </a:cubicBezTo>
                    <a:cubicBezTo>
                      <a:pt x="13" y="51"/>
                      <a:pt x="13" y="51"/>
                      <a:pt x="13" y="51"/>
                    </a:cubicBezTo>
                    <a:cubicBezTo>
                      <a:pt x="13" y="51"/>
                      <a:pt x="13" y="51"/>
                      <a:pt x="13" y="51"/>
                    </a:cubicBezTo>
                    <a:cubicBezTo>
                      <a:pt x="13" y="51"/>
                      <a:pt x="13" y="51"/>
                      <a:pt x="13" y="51"/>
                    </a:cubicBezTo>
                    <a:cubicBezTo>
                      <a:pt x="13" y="51"/>
                      <a:pt x="13" y="51"/>
                      <a:pt x="13" y="51"/>
                    </a:cubicBezTo>
                    <a:cubicBezTo>
                      <a:pt x="14" y="51"/>
                      <a:pt x="14" y="51"/>
                      <a:pt x="14" y="51"/>
                    </a:cubicBezTo>
                    <a:cubicBezTo>
                      <a:pt x="14" y="51"/>
                      <a:pt x="14" y="51"/>
                      <a:pt x="14" y="51"/>
                    </a:cubicBezTo>
                    <a:cubicBezTo>
                      <a:pt x="14" y="51"/>
                      <a:pt x="14" y="51"/>
                      <a:pt x="14" y="51"/>
                    </a:cubicBezTo>
                    <a:cubicBezTo>
                      <a:pt x="14" y="51"/>
                      <a:pt x="14" y="51"/>
                      <a:pt x="14" y="51"/>
                    </a:cubicBezTo>
                    <a:cubicBezTo>
                      <a:pt x="14" y="51"/>
                      <a:pt x="14" y="51"/>
                      <a:pt x="14" y="51"/>
                    </a:cubicBezTo>
                    <a:cubicBezTo>
                      <a:pt x="14" y="51"/>
                      <a:pt x="14" y="51"/>
                      <a:pt x="14" y="51"/>
                    </a:cubicBezTo>
                    <a:cubicBezTo>
                      <a:pt x="14" y="51"/>
                      <a:pt x="14" y="51"/>
                      <a:pt x="14" y="51"/>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0"/>
                      <a:pt x="14" y="0"/>
                      <a:pt x="14" y="0"/>
                    </a:cubicBezTo>
                    <a:cubicBezTo>
                      <a:pt x="14" y="1"/>
                      <a:pt x="14" y="1"/>
                      <a:pt x="14" y="1"/>
                    </a:cubicBez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18" name="Google Shape;1318;p5"/>
              <p:cNvSpPr/>
              <p:nvPr/>
            </p:nvSpPr>
            <p:spPr>
              <a:xfrm>
                <a:off x="2512" y="1983"/>
                <a:ext cx="35" cy="21"/>
              </a:xfrm>
              <a:custGeom>
                <a:rect b="b" l="l" r="r" t="t"/>
                <a:pathLst>
                  <a:path extrusionOk="0" h="9" w="15">
                    <a:moveTo>
                      <a:pt x="12" y="2"/>
                    </a:moveTo>
                    <a:cubicBezTo>
                      <a:pt x="9" y="0"/>
                      <a:pt x="5" y="0"/>
                      <a:pt x="2" y="2"/>
                    </a:cubicBezTo>
                    <a:cubicBezTo>
                      <a:pt x="0" y="3"/>
                      <a:pt x="0" y="6"/>
                      <a:pt x="2" y="7"/>
                    </a:cubicBezTo>
                    <a:cubicBezTo>
                      <a:pt x="5" y="9"/>
                      <a:pt x="9" y="9"/>
                      <a:pt x="12" y="7"/>
                    </a:cubicBezTo>
                    <a:cubicBezTo>
                      <a:pt x="15" y="6"/>
                      <a:pt x="15" y="3"/>
                      <a:pt x="12" y="2"/>
                    </a:cubicBez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19" name="Google Shape;1319;p5"/>
              <p:cNvSpPr/>
              <p:nvPr/>
            </p:nvSpPr>
            <p:spPr>
              <a:xfrm>
                <a:off x="2618" y="1969"/>
                <a:ext cx="5" cy="94"/>
              </a:xfrm>
              <a:custGeom>
                <a:rect b="b" l="l" r="r" t="t"/>
                <a:pathLst>
                  <a:path extrusionOk="0" h="94" w="5">
                    <a:moveTo>
                      <a:pt x="0" y="94"/>
                    </a:moveTo>
                    <a:lnTo>
                      <a:pt x="5" y="92"/>
                    </a:lnTo>
                    <a:lnTo>
                      <a:pt x="5" y="0"/>
                    </a:lnTo>
                    <a:lnTo>
                      <a:pt x="0" y="4"/>
                    </a:lnTo>
                    <a:lnTo>
                      <a:pt x="0" y="94"/>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20" name="Google Shape;1320;p5"/>
              <p:cNvSpPr/>
              <p:nvPr/>
            </p:nvSpPr>
            <p:spPr>
              <a:xfrm>
                <a:off x="2630" y="1987"/>
                <a:ext cx="0" cy="19"/>
              </a:xfrm>
              <a:custGeom>
                <a:rect b="b" l="l" r="r" t="t"/>
                <a:pathLst>
                  <a:path extrusionOk="0" h="19" w="120000">
                    <a:moveTo>
                      <a:pt x="0" y="19"/>
                    </a:moveTo>
                    <a:lnTo>
                      <a:pt x="0" y="19"/>
                    </a:lnTo>
                    <a:lnTo>
                      <a:pt x="0" y="3"/>
                    </a:lnTo>
                    <a:lnTo>
                      <a:pt x="0" y="0"/>
                    </a:lnTo>
                    <a:lnTo>
                      <a:pt x="0" y="19"/>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21" name="Google Shape;1321;p5"/>
              <p:cNvSpPr/>
              <p:nvPr/>
            </p:nvSpPr>
            <p:spPr>
              <a:xfrm>
                <a:off x="2618" y="1971"/>
                <a:ext cx="38" cy="115"/>
              </a:xfrm>
              <a:custGeom>
                <a:rect b="b" l="l" r="r" t="t"/>
                <a:pathLst>
                  <a:path extrusionOk="0" h="115" w="38">
                    <a:moveTo>
                      <a:pt x="0" y="92"/>
                    </a:moveTo>
                    <a:lnTo>
                      <a:pt x="38" y="115"/>
                    </a:lnTo>
                    <a:lnTo>
                      <a:pt x="38" y="24"/>
                    </a:lnTo>
                    <a:lnTo>
                      <a:pt x="0" y="0"/>
                    </a:lnTo>
                    <a:lnTo>
                      <a:pt x="0" y="92"/>
                    </a:lnTo>
                    <a:close/>
                  </a:path>
                </a:pathLst>
              </a:custGeom>
              <a:solidFill>
                <a:srgbClr val="E0D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22" name="Google Shape;1322;p5"/>
              <p:cNvSpPr/>
              <p:nvPr/>
            </p:nvSpPr>
            <p:spPr>
              <a:xfrm>
                <a:off x="2623" y="1978"/>
                <a:ext cx="2" cy="87"/>
              </a:xfrm>
              <a:custGeom>
                <a:rect b="b" l="l" r="r" t="t"/>
                <a:pathLst>
                  <a:path extrusionOk="0" h="87" w="2">
                    <a:moveTo>
                      <a:pt x="0" y="87"/>
                    </a:moveTo>
                    <a:lnTo>
                      <a:pt x="2" y="87"/>
                    </a:lnTo>
                    <a:lnTo>
                      <a:pt x="2" y="2"/>
                    </a:lnTo>
                    <a:lnTo>
                      <a:pt x="0" y="0"/>
                    </a:lnTo>
                    <a:lnTo>
                      <a:pt x="0" y="87"/>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23" name="Google Shape;1323;p5"/>
              <p:cNvSpPr/>
              <p:nvPr/>
            </p:nvSpPr>
            <p:spPr>
              <a:xfrm>
                <a:off x="2656" y="1992"/>
                <a:ext cx="7" cy="94"/>
              </a:xfrm>
              <a:custGeom>
                <a:rect b="b" l="l" r="r" t="t"/>
                <a:pathLst>
                  <a:path extrusionOk="0" h="94" w="7">
                    <a:moveTo>
                      <a:pt x="0" y="94"/>
                    </a:moveTo>
                    <a:lnTo>
                      <a:pt x="7" y="92"/>
                    </a:lnTo>
                    <a:lnTo>
                      <a:pt x="7" y="0"/>
                    </a:lnTo>
                    <a:lnTo>
                      <a:pt x="0" y="3"/>
                    </a:lnTo>
                    <a:lnTo>
                      <a:pt x="0" y="94"/>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24" name="Google Shape;1324;p5"/>
              <p:cNvSpPr/>
              <p:nvPr/>
            </p:nvSpPr>
            <p:spPr>
              <a:xfrm>
                <a:off x="2625" y="1980"/>
                <a:ext cx="28" cy="99"/>
              </a:xfrm>
              <a:custGeom>
                <a:rect b="b" l="l" r="r" t="t"/>
                <a:pathLst>
                  <a:path extrusionOk="0" h="99" w="28">
                    <a:moveTo>
                      <a:pt x="0" y="85"/>
                    </a:moveTo>
                    <a:lnTo>
                      <a:pt x="28" y="99"/>
                    </a:lnTo>
                    <a:lnTo>
                      <a:pt x="28" y="17"/>
                    </a:lnTo>
                    <a:lnTo>
                      <a:pt x="0" y="0"/>
                    </a:lnTo>
                    <a:lnTo>
                      <a:pt x="0" y="85"/>
                    </a:lnTo>
                    <a:close/>
                  </a:path>
                </a:pathLst>
              </a:custGeom>
              <a:solidFill>
                <a:srgbClr val="B3B9A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25" name="Google Shape;1325;p5"/>
              <p:cNvSpPr/>
              <p:nvPr/>
            </p:nvSpPr>
            <p:spPr>
              <a:xfrm>
                <a:off x="2630" y="1987"/>
                <a:ext cx="21" cy="33"/>
              </a:xfrm>
              <a:custGeom>
                <a:rect b="b" l="l" r="r" t="t"/>
                <a:pathLst>
                  <a:path extrusionOk="0" h="33" w="21">
                    <a:moveTo>
                      <a:pt x="0" y="19"/>
                    </a:moveTo>
                    <a:lnTo>
                      <a:pt x="21" y="33"/>
                    </a:lnTo>
                    <a:lnTo>
                      <a:pt x="21" y="15"/>
                    </a:lnTo>
                    <a:lnTo>
                      <a:pt x="0" y="0"/>
                    </a:lnTo>
                    <a:lnTo>
                      <a:pt x="0" y="19"/>
                    </a:lnTo>
                    <a:close/>
                    <a:moveTo>
                      <a:pt x="2" y="5"/>
                    </a:moveTo>
                    <a:lnTo>
                      <a:pt x="19" y="17"/>
                    </a:lnTo>
                    <a:lnTo>
                      <a:pt x="19" y="29"/>
                    </a:lnTo>
                    <a:lnTo>
                      <a:pt x="2" y="19"/>
                    </a:lnTo>
                    <a:lnTo>
                      <a:pt x="2" y="5"/>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26" name="Google Shape;1326;p5"/>
              <p:cNvSpPr/>
              <p:nvPr/>
            </p:nvSpPr>
            <p:spPr>
              <a:xfrm>
                <a:off x="2630" y="2013"/>
                <a:ext cx="21" cy="33"/>
              </a:xfrm>
              <a:custGeom>
                <a:rect b="b" l="l" r="r" t="t"/>
                <a:pathLst>
                  <a:path extrusionOk="0" h="33" w="21">
                    <a:moveTo>
                      <a:pt x="0" y="19"/>
                    </a:moveTo>
                    <a:lnTo>
                      <a:pt x="21" y="33"/>
                    </a:lnTo>
                    <a:lnTo>
                      <a:pt x="21" y="12"/>
                    </a:lnTo>
                    <a:lnTo>
                      <a:pt x="0" y="0"/>
                    </a:lnTo>
                    <a:lnTo>
                      <a:pt x="0" y="19"/>
                    </a:lnTo>
                    <a:close/>
                    <a:moveTo>
                      <a:pt x="2" y="5"/>
                    </a:moveTo>
                    <a:lnTo>
                      <a:pt x="19" y="15"/>
                    </a:lnTo>
                    <a:lnTo>
                      <a:pt x="19" y="29"/>
                    </a:lnTo>
                    <a:lnTo>
                      <a:pt x="2" y="19"/>
                    </a:lnTo>
                    <a:lnTo>
                      <a:pt x="2" y="5"/>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27" name="Google Shape;1327;p5"/>
              <p:cNvSpPr/>
              <p:nvPr/>
            </p:nvSpPr>
            <p:spPr>
              <a:xfrm>
                <a:off x="2630" y="2042"/>
                <a:ext cx="21" cy="33"/>
              </a:xfrm>
              <a:custGeom>
                <a:rect b="b" l="l" r="r" t="t"/>
                <a:pathLst>
                  <a:path extrusionOk="0" h="33" w="21">
                    <a:moveTo>
                      <a:pt x="0" y="19"/>
                    </a:moveTo>
                    <a:lnTo>
                      <a:pt x="21" y="33"/>
                    </a:lnTo>
                    <a:lnTo>
                      <a:pt x="21" y="14"/>
                    </a:lnTo>
                    <a:lnTo>
                      <a:pt x="0" y="0"/>
                    </a:lnTo>
                    <a:lnTo>
                      <a:pt x="0" y="19"/>
                    </a:lnTo>
                    <a:close/>
                    <a:moveTo>
                      <a:pt x="2" y="4"/>
                    </a:moveTo>
                    <a:lnTo>
                      <a:pt x="19" y="14"/>
                    </a:lnTo>
                    <a:lnTo>
                      <a:pt x="19" y="28"/>
                    </a:lnTo>
                    <a:lnTo>
                      <a:pt x="2" y="19"/>
                    </a:lnTo>
                    <a:lnTo>
                      <a:pt x="2" y="4"/>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28" name="Google Shape;1328;p5"/>
              <p:cNvSpPr/>
              <p:nvPr/>
            </p:nvSpPr>
            <p:spPr>
              <a:xfrm>
                <a:off x="2630" y="2061"/>
                <a:ext cx="21" cy="14"/>
              </a:xfrm>
              <a:custGeom>
                <a:rect b="b" l="l" r="r" t="t"/>
                <a:pathLst>
                  <a:path extrusionOk="0" h="14" w="21">
                    <a:moveTo>
                      <a:pt x="0" y="0"/>
                    </a:moveTo>
                    <a:lnTo>
                      <a:pt x="21" y="14"/>
                    </a:lnTo>
                    <a:lnTo>
                      <a:pt x="21" y="11"/>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29" name="Google Shape;1329;p5"/>
              <p:cNvSpPr/>
              <p:nvPr/>
            </p:nvSpPr>
            <p:spPr>
              <a:xfrm>
                <a:off x="2632" y="1992"/>
                <a:ext cx="19" cy="12"/>
              </a:xfrm>
              <a:custGeom>
                <a:rect b="b" l="l" r="r" t="t"/>
                <a:pathLst>
                  <a:path extrusionOk="0" h="12" w="19">
                    <a:moveTo>
                      <a:pt x="0" y="0"/>
                    </a:moveTo>
                    <a:lnTo>
                      <a:pt x="17" y="12"/>
                    </a:lnTo>
                    <a:lnTo>
                      <a:pt x="19" y="10"/>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30" name="Google Shape;1330;p5"/>
              <p:cNvSpPr/>
              <p:nvPr/>
            </p:nvSpPr>
            <p:spPr>
              <a:xfrm>
                <a:off x="2632" y="2046"/>
                <a:ext cx="19" cy="10"/>
              </a:xfrm>
              <a:custGeom>
                <a:rect b="b" l="l" r="r" t="t"/>
                <a:pathLst>
                  <a:path extrusionOk="0" h="10" w="19">
                    <a:moveTo>
                      <a:pt x="0" y="0"/>
                    </a:moveTo>
                    <a:lnTo>
                      <a:pt x="17" y="10"/>
                    </a:lnTo>
                    <a:lnTo>
                      <a:pt x="19" y="10"/>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31" name="Google Shape;1331;p5"/>
              <p:cNvSpPr/>
              <p:nvPr/>
            </p:nvSpPr>
            <p:spPr>
              <a:xfrm>
                <a:off x="2630" y="2006"/>
                <a:ext cx="21" cy="14"/>
              </a:xfrm>
              <a:custGeom>
                <a:rect b="b" l="l" r="r" t="t"/>
                <a:pathLst>
                  <a:path extrusionOk="0" h="14" w="21">
                    <a:moveTo>
                      <a:pt x="0" y="0"/>
                    </a:moveTo>
                    <a:lnTo>
                      <a:pt x="21" y="14"/>
                    </a:lnTo>
                    <a:lnTo>
                      <a:pt x="21" y="14"/>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32" name="Google Shape;1332;p5"/>
              <p:cNvSpPr/>
              <p:nvPr/>
            </p:nvSpPr>
            <p:spPr>
              <a:xfrm>
                <a:off x="2630" y="2032"/>
                <a:ext cx="21" cy="14"/>
              </a:xfrm>
              <a:custGeom>
                <a:rect b="b" l="l" r="r" t="t"/>
                <a:pathLst>
                  <a:path extrusionOk="0" h="14" w="21">
                    <a:moveTo>
                      <a:pt x="0" y="0"/>
                    </a:moveTo>
                    <a:lnTo>
                      <a:pt x="21" y="14"/>
                    </a:lnTo>
                    <a:lnTo>
                      <a:pt x="21" y="14"/>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33" name="Google Shape;1333;p5"/>
              <p:cNvSpPr/>
              <p:nvPr/>
            </p:nvSpPr>
            <p:spPr>
              <a:xfrm>
                <a:off x="2632" y="2018"/>
                <a:ext cx="19" cy="10"/>
              </a:xfrm>
              <a:custGeom>
                <a:rect b="b" l="l" r="r" t="t"/>
                <a:pathLst>
                  <a:path extrusionOk="0" h="10" w="19">
                    <a:moveTo>
                      <a:pt x="0" y="0"/>
                    </a:moveTo>
                    <a:lnTo>
                      <a:pt x="17" y="10"/>
                    </a:lnTo>
                    <a:lnTo>
                      <a:pt x="19" y="10"/>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34" name="Google Shape;1334;p5"/>
              <p:cNvSpPr/>
              <p:nvPr/>
            </p:nvSpPr>
            <p:spPr>
              <a:xfrm>
                <a:off x="2649" y="2002"/>
                <a:ext cx="2" cy="14"/>
              </a:xfrm>
              <a:custGeom>
                <a:rect b="b" l="l" r="r" t="t"/>
                <a:pathLst>
                  <a:path extrusionOk="0" h="14" w="2">
                    <a:moveTo>
                      <a:pt x="0" y="14"/>
                    </a:moveTo>
                    <a:lnTo>
                      <a:pt x="2" y="14"/>
                    </a:lnTo>
                    <a:lnTo>
                      <a:pt x="2" y="0"/>
                    </a:lnTo>
                    <a:lnTo>
                      <a:pt x="0" y="2"/>
                    </a:lnTo>
                    <a:lnTo>
                      <a:pt x="0" y="14"/>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35" name="Google Shape;1335;p5"/>
              <p:cNvSpPr/>
              <p:nvPr/>
            </p:nvSpPr>
            <p:spPr>
              <a:xfrm>
                <a:off x="2649" y="2028"/>
                <a:ext cx="2" cy="14"/>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36" name="Google Shape;1336;p5"/>
              <p:cNvSpPr/>
              <p:nvPr/>
            </p:nvSpPr>
            <p:spPr>
              <a:xfrm>
                <a:off x="2649" y="2056"/>
                <a:ext cx="2" cy="14"/>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37" name="Google Shape;1337;p5"/>
              <p:cNvSpPr/>
              <p:nvPr/>
            </p:nvSpPr>
            <p:spPr>
              <a:xfrm>
                <a:off x="2630" y="2013"/>
                <a:ext cx="1" cy="19"/>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38" name="Google Shape;1338;p5"/>
              <p:cNvSpPr/>
              <p:nvPr/>
            </p:nvSpPr>
            <p:spPr>
              <a:xfrm>
                <a:off x="2630" y="2042"/>
                <a:ext cx="1" cy="19"/>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39" name="Google Shape;1339;p5"/>
              <p:cNvSpPr/>
              <p:nvPr/>
            </p:nvSpPr>
            <p:spPr>
              <a:xfrm>
                <a:off x="2646" y="2046"/>
                <a:ext cx="5" cy="7"/>
              </a:xfrm>
              <a:custGeom>
                <a:rect b="b" l="l" r="r" t="t"/>
                <a:pathLst>
                  <a:path extrusionOk="0" h="7" w="5">
                    <a:moveTo>
                      <a:pt x="5" y="3"/>
                    </a:moveTo>
                    <a:lnTo>
                      <a:pt x="5" y="3"/>
                    </a:lnTo>
                    <a:lnTo>
                      <a:pt x="5" y="3"/>
                    </a:lnTo>
                    <a:lnTo>
                      <a:pt x="5" y="3"/>
                    </a:lnTo>
                    <a:lnTo>
                      <a:pt x="5" y="0"/>
                    </a:lnTo>
                    <a:lnTo>
                      <a:pt x="5" y="0"/>
                    </a:lnTo>
                    <a:lnTo>
                      <a:pt x="5" y="0"/>
                    </a:lnTo>
                    <a:lnTo>
                      <a:pt x="3" y="0"/>
                    </a:lnTo>
                    <a:lnTo>
                      <a:pt x="3" y="0"/>
                    </a:lnTo>
                    <a:lnTo>
                      <a:pt x="3" y="0"/>
                    </a:lnTo>
                    <a:lnTo>
                      <a:pt x="3" y="0"/>
                    </a:lnTo>
                    <a:lnTo>
                      <a:pt x="0" y="3"/>
                    </a:lnTo>
                    <a:lnTo>
                      <a:pt x="0" y="3"/>
                    </a:lnTo>
                    <a:lnTo>
                      <a:pt x="0" y="3"/>
                    </a:lnTo>
                    <a:lnTo>
                      <a:pt x="0" y="3"/>
                    </a:lnTo>
                    <a:lnTo>
                      <a:pt x="3" y="3"/>
                    </a:lnTo>
                    <a:lnTo>
                      <a:pt x="3" y="3"/>
                    </a:lnTo>
                    <a:lnTo>
                      <a:pt x="3" y="3"/>
                    </a:lnTo>
                    <a:lnTo>
                      <a:pt x="3" y="3"/>
                    </a:lnTo>
                    <a:lnTo>
                      <a:pt x="3" y="3"/>
                    </a:lnTo>
                    <a:lnTo>
                      <a:pt x="3" y="5"/>
                    </a:lnTo>
                    <a:lnTo>
                      <a:pt x="3" y="5"/>
                    </a:lnTo>
                    <a:lnTo>
                      <a:pt x="0" y="5"/>
                    </a:lnTo>
                    <a:lnTo>
                      <a:pt x="3" y="7"/>
                    </a:lnTo>
                    <a:lnTo>
                      <a:pt x="3" y="7"/>
                    </a:lnTo>
                    <a:lnTo>
                      <a:pt x="3" y="7"/>
                    </a:lnTo>
                    <a:lnTo>
                      <a:pt x="3" y="7"/>
                    </a:lnTo>
                    <a:lnTo>
                      <a:pt x="5" y="5"/>
                    </a:lnTo>
                    <a:lnTo>
                      <a:pt x="5" y="5"/>
                    </a:lnTo>
                    <a:lnTo>
                      <a:pt x="5" y="5"/>
                    </a:lnTo>
                    <a:lnTo>
                      <a:pt x="5" y="5"/>
                    </a:lnTo>
                    <a:lnTo>
                      <a:pt x="5" y="5"/>
                    </a:lnTo>
                    <a:lnTo>
                      <a:pt x="5" y="5"/>
                    </a:lnTo>
                    <a:lnTo>
                      <a:pt x="5" y="3"/>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40" name="Google Shape;1340;p5"/>
              <p:cNvSpPr/>
              <p:nvPr/>
            </p:nvSpPr>
            <p:spPr>
              <a:xfrm>
                <a:off x="2646" y="2049"/>
                <a:ext cx="3" cy="4"/>
              </a:xfrm>
              <a:custGeom>
                <a:rect b="b" l="l" r="r" t="t"/>
                <a:pathLst>
                  <a:path extrusionOk="0" h="2" w="1">
                    <a:moveTo>
                      <a:pt x="0" y="0"/>
                    </a:moveTo>
                    <a:cubicBezTo>
                      <a:pt x="0" y="1"/>
                      <a:pt x="0" y="2"/>
                      <a:pt x="1" y="2"/>
                    </a:cubicBezTo>
                    <a:cubicBezTo>
                      <a:pt x="1" y="2"/>
                      <a:pt x="1" y="2"/>
                      <a:pt x="1" y="1"/>
                    </a:cubicBezTo>
                    <a:cubicBezTo>
                      <a:pt x="1" y="1"/>
                      <a:pt x="1" y="0"/>
                      <a:pt x="1" y="0"/>
                    </a:cubicBezTo>
                    <a:cubicBezTo>
                      <a:pt x="0" y="0"/>
                      <a:pt x="0" y="0"/>
                      <a:pt x="0" y="0"/>
                    </a:cubicBezTo>
                    <a:close/>
                  </a:path>
                </a:pathLst>
              </a:custGeom>
              <a:solidFill>
                <a:srgbClr val="E0D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41" name="Google Shape;1341;p5"/>
              <p:cNvSpPr/>
              <p:nvPr/>
            </p:nvSpPr>
            <p:spPr>
              <a:xfrm>
                <a:off x="2656" y="1992"/>
                <a:ext cx="7" cy="94"/>
              </a:xfrm>
              <a:custGeom>
                <a:rect b="b" l="l" r="r" t="t"/>
                <a:pathLst>
                  <a:path extrusionOk="0" h="94" w="7">
                    <a:moveTo>
                      <a:pt x="0" y="94"/>
                    </a:moveTo>
                    <a:lnTo>
                      <a:pt x="7" y="92"/>
                    </a:lnTo>
                    <a:lnTo>
                      <a:pt x="7" y="0"/>
                    </a:lnTo>
                    <a:lnTo>
                      <a:pt x="0" y="3"/>
                    </a:lnTo>
                    <a:lnTo>
                      <a:pt x="0" y="94"/>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42" name="Google Shape;1342;p5"/>
              <p:cNvSpPr/>
              <p:nvPr/>
            </p:nvSpPr>
            <p:spPr>
              <a:xfrm>
                <a:off x="2667" y="2011"/>
                <a:ext cx="1" cy="19"/>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43" name="Google Shape;1343;p5"/>
              <p:cNvSpPr/>
              <p:nvPr/>
            </p:nvSpPr>
            <p:spPr>
              <a:xfrm>
                <a:off x="2658" y="1995"/>
                <a:ext cx="38" cy="113"/>
              </a:xfrm>
              <a:custGeom>
                <a:rect b="b" l="l" r="r" t="t"/>
                <a:pathLst>
                  <a:path extrusionOk="0" h="113" w="38">
                    <a:moveTo>
                      <a:pt x="0" y="91"/>
                    </a:moveTo>
                    <a:lnTo>
                      <a:pt x="38" y="113"/>
                    </a:lnTo>
                    <a:lnTo>
                      <a:pt x="38" y="21"/>
                    </a:lnTo>
                    <a:lnTo>
                      <a:pt x="0" y="0"/>
                    </a:lnTo>
                    <a:lnTo>
                      <a:pt x="0" y="91"/>
                    </a:lnTo>
                    <a:close/>
                  </a:path>
                </a:pathLst>
              </a:custGeom>
              <a:solidFill>
                <a:srgbClr val="E0D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44" name="Google Shape;1344;p5"/>
              <p:cNvSpPr/>
              <p:nvPr/>
            </p:nvSpPr>
            <p:spPr>
              <a:xfrm>
                <a:off x="2660" y="2002"/>
                <a:ext cx="5" cy="87"/>
              </a:xfrm>
              <a:custGeom>
                <a:rect b="b" l="l" r="r" t="t"/>
                <a:pathLst>
                  <a:path extrusionOk="0" h="87" w="5">
                    <a:moveTo>
                      <a:pt x="0" y="87"/>
                    </a:moveTo>
                    <a:lnTo>
                      <a:pt x="5" y="84"/>
                    </a:lnTo>
                    <a:lnTo>
                      <a:pt x="5" y="0"/>
                    </a:lnTo>
                    <a:lnTo>
                      <a:pt x="0" y="0"/>
                    </a:lnTo>
                    <a:lnTo>
                      <a:pt x="0" y="87"/>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45" name="Google Shape;1345;p5"/>
              <p:cNvSpPr/>
              <p:nvPr/>
            </p:nvSpPr>
            <p:spPr>
              <a:xfrm>
                <a:off x="2696" y="2013"/>
                <a:ext cx="5" cy="95"/>
              </a:xfrm>
              <a:custGeom>
                <a:rect b="b" l="l" r="r" t="t"/>
                <a:pathLst>
                  <a:path extrusionOk="0" h="95" w="5">
                    <a:moveTo>
                      <a:pt x="0" y="95"/>
                    </a:moveTo>
                    <a:lnTo>
                      <a:pt x="5" y="92"/>
                    </a:lnTo>
                    <a:lnTo>
                      <a:pt x="5" y="0"/>
                    </a:lnTo>
                    <a:lnTo>
                      <a:pt x="0" y="3"/>
                    </a:lnTo>
                    <a:lnTo>
                      <a:pt x="0" y="95"/>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46" name="Google Shape;1346;p5"/>
              <p:cNvSpPr/>
              <p:nvPr/>
            </p:nvSpPr>
            <p:spPr>
              <a:xfrm>
                <a:off x="2665" y="2002"/>
                <a:ext cx="26" cy="101"/>
              </a:xfrm>
              <a:custGeom>
                <a:rect b="b" l="l" r="r" t="t"/>
                <a:pathLst>
                  <a:path extrusionOk="0" h="101" w="26">
                    <a:moveTo>
                      <a:pt x="0" y="84"/>
                    </a:moveTo>
                    <a:lnTo>
                      <a:pt x="26" y="101"/>
                    </a:lnTo>
                    <a:lnTo>
                      <a:pt x="26" y="16"/>
                    </a:lnTo>
                    <a:lnTo>
                      <a:pt x="0" y="0"/>
                    </a:lnTo>
                    <a:lnTo>
                      <a:pt x="0" y="84"/>
                    </a:lnTo>
                    <a:close/>
                  </a:path>
                </a:pathLst>
              </a:custGeom>
              <a:solidFill>
                <a:srgbClr val="B3B9A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47" name="Google Shape;1347;p5"/>
              <p:cNvSpPr/>
              <p:nvPr/>
            </p:nvSpPr>
            <p:spPr>
              <a:xfrm>
                <a:off x="2667" y="2011"/>
                <a:ext cx="24" cy="31"/>
              </a:xfrm>
              <a:custGeom>
                <a:rect b="b" l="l" r="r" t="t"/>
                <a:pathLst>
                  <a:path extrusionOk="0" h="31" w="24">
                    <a:moveTo>
                      <a:pt x="0" y="19"/>
                    </a:moveTo>
                    <a:lnTo>
                      <a:pt x="24" y="31"/>
                    </a:lnTo>
                    <a:lnTo>
                      <a:pt x="24" y="12"/>
                    </a:lnTo>
                    <a:lnTo>
                      <a:pt x="0" y="0"/>
                    </a:lnTo>
                    <a:lnTo>
                      <a:pt x="0" y="19"/>
                    </a:lnTo>
                    <a:close/>
                    <a:moveTo>
                      <a:pt x="3" y="5"/>
                    </a:moveTo>
                    <a:lnTo>
                      <a:pt x="22" y="14"/>
                    </a:lnTo>
                    <a:lnTo>
                      <a:pt x="22" y="26"/>
                    </a:lnTo>
                    <a:lnTo>
                      <a:pt x="3" y="17"/>
                    </a:lnTo>
                    <a:lnTo>
                      <a:pt x="3" y="5"/>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48" name="Google Shape;1348;p5"/>
              <p:cNvSpPr/>
              <p:nvPr/>
            </p:nvSpPr>
            <p:spPr>
              <a:xfrm>
                <a:off x="2667" y="2035"/>
                <a:ext cx="24" cy="33"/>
              </a:xfrm>
              <a:custGeom>
                <a:rect b="b" l="l" r="r" t="t"/>
                <a:pathLst>
                  <a:path extrusionOk="0" h="33" w="24">
                    <a:moveTo>
                      <a:pt x="0" y="21"/>
                    </a:moveTo>
                    <a:lnTo>
                      <a:pt x="24" y="33"/>
                    </a:lnTo>
                    <a:lnTo>
                      <a:pt x="24" y="14"/>
                    </a:lnTo>
                    <a:lnTo>
                      <a:pt x="0" y="0"/>
                    </a:lnTo>
                    <a:lnTo>
                      <a:pt x="0" y="21"/>
                    </a:lnTo>
                    <a:close/>
                    <a:moveTo>
                      <a:pt x="3" y="4"/>
                    </a:moveTo>
                    <a:lnTo>
                      <a:pt x="22" y="14"/>
                    </a:lnTo>
                    <a:lnTo>
                      <a:pt x="22" y="30"/>
                    </a:lnTo>
                    <a:lnTo>
                      <a:pt x="3" y="18"/>
                    </a:lnTo>
                    <a:lnTo>
                      <a:pt x="3" y="4"/>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49" name="Google Shape;1349;p5"/>
              <p:cNvSpPr/>
              <p:nvPr/>
            </p:nvSpPr>
            <p:spPr>
              <a:xfrm>
                <a:off x="2667" y="2065"/>
                <a:ext cx="24" cy="31"/>
              </a:xfrm>
              <a:custGeom>
                <a:rect b="b" l="l" r="r" t="t"/>
                <a:pathLst>
                  <a:path extrusionOk="0" h="31" w="24">
                    <a:moveTo>
                      <a:pt x="0" y="17"/>
                    </a:moveTo>
                    <a:lnTo>
                      <a:pt x="24" y="31"/>
                    </a:lnTo>
                    <a:lnTo>
                      <a:pt x="24" y="12"/>
                    </a:lnTo>
                    <a:lnTo>
                      <a:pt x="0" y="0"/>
                    </a:lnTo>
                    <a:lnTo>
                      <a:pt x="0" y="17"/>
                    </a:lnTo>
                    <a:close/>
                    <a:moveTo>
                      <a:pt x="3" y="3"/>
                    </a:moveTo>
                    <a:lnTo>
                      <a:pt x="22" y="14"/>
                    </a:lnTo>
                    <a:lnTo>
                      <a:pt x="22" y="26"/>
                    </a:lnTo>
                    <a:lnTo>
                      <a:pt x="3" y="17"/>
                    </a:lnTo>
                    <a:lnTo>
                      <a:pt x="3" y="3"/>
                    </a:lnTo>
                    <a:close/>
                  </a:path>
                </a:pathLst>
              </a:custGeom>
              <a:solidFill>
                <a:srgbClr val="3B54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50" name="Google Shape;1350;p5"/>
              <p:cNvSpPr/>
              <p:nvPr/>
            </p:nvSpPr>
            <p:spPr>
              <a:xfrm>
                <a:off x="2670" y="2013"/>
                <a:ext cx="19" cy="12"/>
              </a:xfrm>
              <a:custGeom>
                <a:rect b="b" l="l" r="r" t="t"/>
                <a:pathLst>
                  <a:path extrusionOk="0" h="12" w="19">
                    <a:moveTo>
                      <a:pt x="0" y="3"/>
                    </a:moveTo>
                    <a:lnTo>
                      <a:pt x="19" y="12"/>
                    </a:lnTo>
                    <a:lnTo>
                      <a:pt x="19" y="12"/>
                    </a:lnTo>
                    <a:lnTo>
                      <a:pt x="0" y="0"/>
                    </a:lnTo>
                    <a:lnTo>
                      <a:pt x="0" y="3"/>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51" name="Google Shape;1351;p5"/>
              <p:cNvSpPr/>
              <p:nvPr/>
            </p:nvSpPr>
            <p:spPr>
              <a:xfrm>
                <a:off x="2670" y="2068"/>
                <a:ext cx="19" cy="11"/>
              </a:xfrm>
              <a:custGeom>
                <a:rect b="b" l="l" r="r" t="t"/>
                <a:pathLst>
                  <a:path extrusionOk="0" h="11" w="19">
                    <a:moveTo>
                      <a:pt x="0" y="0"/>
                    </a:moveTo>
                    <a:lnTo>
                      <a:pt x="19" y="11"/>
                    </a:lnTo>
                    <a:lnTo>
                      <a:pt x="19" y="11"/>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52" name="Google Shape;1352;p5"/>
              <p:cNvSpPr/>
              <p:nvPr/>
            </p:nvSpPr>
            <p:spPr>
              <a:xfrm>
                <a:off x="2667" y="2082"/>
                <a:ext cx="24" cy="14"/>
              </a:xfrm>
              <a:custGeom>
                <a:rect b="b" l="l" r="r" t="t"/>
                <a:pathLst>
                  <a:path extrusionOk="0" h="14" w="24">
                    <a:moveTo>
                      <a:pt x="0" y="0"/>
                    </a:moveTo>
                    <a:lnTo>
                      <a:pt x="24" y="14"/>
                    </a:lnTo>
                    <a:lnTo>
                      <a:pt x="24" y="14"/>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53" name="Google Shape;1353;p5"/>
              <p:cNvSpPr/>
              <p:nvPr/>
            </p:nvSpPr>
            <p:spPr>
              <a:xfrm>
                <a:off x="2667" y="2056"/>
                <a:ext cx="24" cy="12"/>
              </a:xfrm>
              <a:custGeom>
                <a:rect b="b" l="l" r="r" t="t"/>
                <a:pathLst>
                  <a:path extrusionOk="0" h="12" w="24">
                    <a:moveTo>
                      <a:pt x="0" y="0"/>
                    </a:moveTo>
                    <a:lnTo>
                      <a:pt x="24" y="12"/>
                    </a:lnTo>
                    <a:lnTo>
                      <a:pt x="24" y="12"/>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54" name="Google Shape;1354;p5"/>
              <p:cNvSpPr/>
              <p:nvPr/>
            </p:nvSpPr>
            <p:spPr>
              <a:xfrm>
                <a:off x="2667" y="2030"/>
                <a:ext cx="24" cy="12"/>
              </a:xfrm>
              <a:custGeom>
                <a:rect b="b" l="l" r="r" t="t"/>
                <a:pathLst>
                  <a:path extrusionOk="0" h="12" w="24">
                    <a:moveTo>
                      <a:pt x="0" y="0"/>
                    </a:moveTo>
                    <a:lnTo>
                      <a:pt x="24" y="12"/>
                    </a:lnTo>
                    <a:lnTo>
                      <a:pt x="24" y="12"/>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55" name="Google Shape;1355;p5"/>
              <p:cNvSpPr/>
              <p:nvPr/>
            </p:nvSpPr>
            <p:spPr>
              <a:xfrm>
                <a:off x="2670" y="2039"/>
                <a:ext cx="19" cy="10"/>
              </a:xfrm>
              <a:custGeom>
                <a:rect b="b" l="l" r="r" t="t"/>
                <a:pathLst>
                  <a:path extrusionOk="0" h="10" w="19">
                    <a:moveTo>
                      <a:pt x="0" y="0"/>
                    </a:moveTo>
                    <a:lnTo>
                      <a:pt x="19" y="10"/>
                    </a:lnTo>
                    <a:lnTo>
                      <a:pt x="19" y="10"/>
                    </a:lnTo>
                    <a:lnTo>
                      <a:pt x="0" y="0"/>
                    </a:lnTo>
                    <a:lnTo>
                      <a:pt x="0" y="0"/>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1356" name="Google Shape;1356;p5"/>
            <p:cNvSpPr/>
            <p:nvPr/>
          </p:nvSpPr>
          <p:spPr>
            <a:xfrm>
              <a:off x="8319288" y="2386824"/>
              <a:ext cx="1420" cy="17044"/>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57" name="Google Shape;1357;p5"/>
            <p:cNvSpPr/>
            <p:nvPr/>
          </p:nvSpPr>
          <p:spPr>
            <a:xfrm>
              <a:off x="8319288" y="2420912"/>
              <a:ext cx="0" cy="22725"/>
            </a:xfrm>
            <a:custGeom>
              <a:rect b="b" l="l" r="r" t="t"/>
              <a:pathLst>
                <a:path extrusionOk="0" h="16" w="120000">
                  <a:moveTo>
                    <a:pt x="0" y="16"/>
                  </a:moveTo>
                  <a:lnTo>
                    <a:pt x="0" y="14"/>
                  </a:lnTo>
                  <a:lnTo>
                    <a:pt x="0" y="0"/>
                  </a:lnTo>
                  <a:lnTo>
                    <a:pt x="0" y="0"/>
                  </a:lnTo>
                  <a:lnTo>
                    <a:pt x="0" y="16"/>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58" name="Google Shape;1358;p5"/>
            <p:cNvSpPr/>
            <p:nvPr/>
          </p:nvSpPr>
          <p:spPr>
            <a:xfrm>
              <a:off x="8319288" y="2463521"/>
              <a:ext cx="1420" cy="17044"/>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59" name="Google Shape;1359;p5"/>
            <p:cNvSpPr/>
            <p:nvPr/>
          </p:nvSpPr>
          <p:spPr>
            <a:xfrm>
              <a:off x="8288041" y="2401027"/>
              <a:ext cx="1420" cy="29827"/>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60" name="Google Shape;1360;p5"/>
            <p:cNvSpPr/>
            <p:nvPr/>
          </p:nvSpPr>
          <p:spPr>
            <a:xfrm>
              <a:off x="8288041" y="2443637"/>
              <a:ext cx="1420" cy="24145"/>
            </a:xfrm>
            <a:prstGeom prst="rect">
              <a:avLst/>
            </a:pr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61" name="Google Shape;1361;p5"/>
            <p:cNvSpPr/>
            <p:nvPr/>
          </p:nvSpPr>
          <p:spPr>
            <a:xfrm>
              <a:off x="8285200" y="2430854"/>
              <a:ext cx="7102" cy="9942"/>
            </a:xfrm>
            <a:custGeom>
              <a:rect b="b" l="l" r="r" t="t"/>
              <a:pathLst>
                <a:path extrusionOk="0" h="7" w="5">
                  <a:moveTo>
                    <a:pt x="5" y="5"/>
                  </a:moveTo>
                  <a:lnTo>
                    <a:pt x="5" y="2"/>
                  </a:lnTo>
                  <a:lnTo>
                    <a:pt x="5" y="2"/>
                  </a:lnTo>
                  <a:lnTo>
                    <a:pt x="5" y="2"/>
                  </a:lnTo>
                  <a:lnTo>
                    <a:pt x="5" y="2"/>
                  </a:lnTo>
                  <a:lnTo>
                    <a:pt x="5" y="2"/>
                  </a:lnTo>
                  <a:lnTo>
                    <a:pt x="2" y="0"/>
                  </a:lnTo>
                  <a:lnTo>
                    <a:pt x="2" y="0"/>
                  </a:lnTo>
                  <a:lnTo>
                    <a:pt x="2" y="0"/>
                  </a:lnTo>
                  <a:lnTo>
                    <a:pt x="2" y="0"/>
                  </a:lnTo>
                  <a:lnTo>
                    <a:pt x="2" y="0"/>
                  </a:lnTo>
                  <a:lnTo>
                    <a:pt x="0" y="2"/>
                  </a:lnTo>
                  <a:lnTo>
                    <a:pt x="0" y="2"/>
                  </a:lnTo>
                  <a:lnTo>
                    <a:pt x="0" y="2"/>
                  </a:lnTo>
                  <a:lnTo>
                    <a:pt x="0" y="2"/>
                  </a:lnTo>
                  <a:lnTo>
                    <a:pt x="0" y="2"/>
                  </a:lnTo>
                  <a:lnTo>
                    <a:pt x="0" y="2"/>
                  </a:lnTo>
                  <a:lnTo>
                    <a:pt x="2" y="2"/>
                  </a:lnTo>
                  <a:lnTo>
                    <a:pt x="2" y="2"/>
                  </a:lnTo>
                  <a:lnTo>
                    <a:pt x="2" y="5"/>
                  </a:lnTo>
                  <a:lnTo>
                    <a:pt x="2" y="5"/>
                  </a:lnTo>
                  <a:lnTo>
                    <a:pt x="2" y="5"/>
                  </a:lnTo>
                  <a:lnTo>
                    <a:pt x="0" y="5"/>
                  </a:lnTo>
                  <a:lnTo>
                    <a:pt x="2" y="7"/>
                  </a:lnTo>
                  <a:lnTo>
                    <a:pt x="2" y="7"/>
                  </a:lnTo>
                  <a:lnTo>
                    <a:pt x="2" y="7"/>
                  </a:lnTo>
                  <a:lnTo>
                    <a:pt x="2" y="7"/>
                  </a:lnTo>
                  <a:lnTo>
                    <a:pt x="5" y="7"/>
                  </a:lnTo>
                  <a:lnTo>
                    <a:pt x="5" y="7"/>
                  </a:lnTo>
                  <a:lnTo>
                    <a:pt x="5" y="5"/>
                  </a:lnTo>
                  <a:lnTo>
                    <a:pt x="5" y="5"/>
                  </a:lnTo>
                  <a:lnTo>
                    <a:pt x="5" y="5"/>
                  </a:lnTo>
                  <a:lnTo>
                    <a:pt x="5" y="5"/>
                  </a:lnTo>
                  <a:lnTo>
                    <a:pt x="5" y="5"/>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62" name="Google Shape;1362;p5"/>
            <p:cNvSpPr/>
            <p:nvPr/>
          </p:nvSpPr>
          <p:spPr>
            <a:xfrm>
              <a:off x="8282360" y="2433694"/>
              <a:ext cx="5681" cy="9942"/>
            </a:xfrm>
            <a:custGeom>
              <a:rect b="b" l="l" r="r" t="t"/>
              <a:pathLst>
                <a:path extrusionOk="0" h="3" w="2">
                  <a:moveTo>
                    <a:pt x="0" y="1"/>
                  </a:moveTo>
                  <a:cubicBezTo>
                    <a:pt x="0" y="1"/>
                    <a:pt x="1" y="2"/>
                    <a:pt x="1" y="2"/>
                  </a:cubicBezTo>
                  <a:cubicBezTo>
                    <a:pt x="2" y="3"/>
                    <a:pt x="2" y="2"/>
                    <a:pt x="2" y="2"/>
                  </a:cubicBezTo>
                  <a:cubicBezTo>
                    <a:pt x="2" y="1"/>
                    <a:pt x="2" y="0"/>
                    <a:pt x="1" y="0"/>
                  </a:cubicBezTo>
                  <a:cubicBezTo>
                    <a:pt x="1" y="0"/>
                    <a:pt x="0" y="0"/>
                    <a:pt x="0" y="1"/>
                  </a:cubicBezTo>
                  <a:close/>
                </a:path>
              </a:pathLst>
            </a:custGeom>
            <a:solidFill>
              <a:srgbClr val="E0D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63" name="Google Shape;1363;p5"/>
            <p:cNvSpPr/>
            <p:nvPr/>
          </p:nvSpPr>
          <p:spPr>
            <a:xfrm>
              <a:off x="8215604" y="2303025"/>
              <a:ext cx="130670" cy="76697"/>
            </a:xfrm>
            <a:custGeom>
              <a:rect b="b" l="l" r="r" t="t"/>
              <a:pathLst>
                <a:path extrusionOk="0" h="54" w="92">
                  <a:moveTo>
                    <a:pt x="7" y="0"/>
                  </a:moveTo>
                  <a:lnTo>
                    <a:pt x="2" y="3"/>
                  </a:lnTo>
                  <a:lnTo>
                    <a:pt x="0" y="5"/>
                  </a:lnTo>
                  <a:lnTo>
                    <a:pt x="40" y="10"/>
                  </a:lnTo>
                  <a:lnTo>
                    <a:pt x="82" y="54"/>
                  </a:lnTo>
                  <a:lnTo>
                    <a:pt x="87" y="52"/>
                  </a:lnTo>
                  <a:lnTo>
                    <a:pt x="92" y="47"/>
                  </a:lnTo>
                  <a:lnTo>
                    <a:pt x="49" y="5"/>
                  </a:lnTo>
                  <a:lnTo>
                    <a:pt x="7" y="0"/>
                  </a:lnTo>
                  <a:close/>
                </a:path>
              </a:pathLst>
            </a:custGeom>
            <a:solidFill>
              <a:srgbClr val="A28D8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64" name="Google Shape;1364;p5"/>
            <p:cNvSpPr/>
            <p:nvPr/>
          </p:nvSpPr>
          <p:spPr>
            <a:xfrm>
              <a:off x="8215604" y="2303025"/>
              <a:ext cx="69596" cy="14203"/>
            </a:xfrm>
            <a:custGeom>
              <a:rect b="b" l="l" r="r" t="t"/>
              <a:pathLst>
                <a:path extrusionOk="0" h="10" w="49">
                  <a:moveTo>
                    <a:pt x="2" y="3"/>
                  </a:moveTo>
                  <a:lnTo>
                    <a:pt x="0" y="5"/>
                  </a:lnTo>
                  <a:lnTo>
                    <a:pt x="40" y="10"/>
                  </a:lnTo>
                  <a:lnTo>
                    <a:pt x="49" y="5"/>
                  </a:lnTo>
                  <a:lnTo>
                    <a:pt x="7" y="0"/>
                  </a:lnTo>
                  <a:lnTo>
                    <a:pt x="2" y="3"/>
                  </a:lnTo>
                  <a:close/>
                </a:path>
              </a:pathLst>
            </a:custGeom>
            <a:solidFill>
              <a:srgbClr val="F6F3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65" name="Google Shape;1365;p5"/>
            <p:cNvSpPr/>
            <p:nvPr/>
          </p:nvSpPr>
          <p:spPr>
            <a:xfrm>
              <a:off x="8215604" y="2310126"/>
              <a:ext cx="116466" cy="69596"/>
            </a:xfrm>
            <a:custGeom>
              <a:rect b="b" l="l" r="r" t="t"/>
              <a:pathLst>
                <a:path extrusionOk="0" h="49" w="82">
                  <a:moveTo>
                    <a:pt x="0" y="0"/>
                  </a:moveTo>
                  <a:lnTo>
                    <a:pt x="82" y="49"/>
                  </a:lnTo>
                  <a:lnTo>
                    <a:pt x="40" y="5"/>
                  </a:lnTo>
                  <a:lnTo>
                    <a:pt x="0" y="0"/>
                  </a:lnTo>
                  <a:close/>
                </a:path>
              </a:pathLst>
            </a:custGeom>
            <a:solidFill>
              <a:srgbClr val="E0D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66" name="Google Shape;1366;p5"/>
            <p:cNvSpPr/>
            <p:nvPr/>
          </p:nvSpPr>
          <p:spPr>
            <a:xfrm>
              <a:off x="8248272" y="2443637"/>
              <a:ext cx="46871" cy="177540"/>
            </a:xfrm>
            <a:custGeom>
              <a:rect b="b" l="l" r="r" t="t"/>
              <a:pathLst>
                <a:path extrusionOk="0" h="53" w="14">
                  <a:moveTo>
                    <a:pt x="14" y="0"/>
                  </a:moveTo>
                  <a:cubicBezTo>
                    <a:pt x="14" y="0"/>
                    <a:pt x="14" y="0"/>
                    <a:pt x="14" y="0"/>
                  </a:cubicBezTo>
                  <a:cubicBezTo>
                    <a:pt x="14" y="0"/>
                    <a:pt x="14" y="0"/>
                    <a:pt x="14" y="0"/>
                  </a:cubicBezTo>
                  <a:cubicBezTo>
                    <a:pt x="14" y="0"/>
                    <a:pt x="14" y="0"/>
                    <a:pt x="14" y="0"/>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3" y="1"/>
                    <a:pt x="13" y="1"/>
                    <a:pt x="13" y="1"/>
                  </a:cubicBezTo>
                  <a:cubicBezTo>
                    <a:pt x="13" y="1"/>
                    <a:pt x="13" y="1"/>
                    <a:pt x="13" y="1"/>
                  </a:cubicBezTo>
                  <a:cubicBezTo>
                    <a:pt x="13" y="1"/>
                    <a:pt x="13" y="1"/>
                    <a:pt x="13" y="1"/>
                  </a:cubicBezTo>
                  <a:cubicBezTo>
                    <a:pt x="13" y="1"/>
                    <a:pt x="13" y="1"/>
                    <a:pt x="13" y="1"/>
                  </a:cubicBezTo>
                  <a:cubicBezTo>
                    <a:pt x="13" y="2"/>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12" y="2"/>
                    <a:pt x="12" y="2"/>
                    <a:pt x="12" y="2"/>
                  </a:cubicBezTo>
                  <a:cubicBezTo>
                    <a:pt x="12" y="2"/>
                    <a:pt x="12" y="2"/>
                    <a:pt x="12" y="2"/>
                  </a:cubicBezTo>
                  <a:cubicBezTo>
                    <a:pt x="12" y="2"/>
                    <a:pt x="12" y="2"/>
                    <a:pt x="12" y="2"/>
                  </a:cubicBezTo>
                  <a:cubicBezTo>
                    <a:pt x="12" y="3"/>
                    <a:pt x="12" y="3"/>
                    <a:pt x="12" y="3"/>
                  </a:cubicBezTo>
                  <a:cubicBezTo>
                    <a:pt x="12" y="3"/>
                    <a:pt x="12" y="3"/>
                    <a:pt x="12" y="3"/>
                  </a:cubicBezTo>
                  <a:cubicBezTo>
                    <a:pt x="12" y="3"/>
                    <a:pt x="12" y="3"/>
                    <a:pt x="12" y="3"/>
                  </a:cubicBezTo>
                  <a:cubicBezTo>
                    <a:pt x="12" y="3"/>
                    <a:pt x="12" y="3"/>
                    <a:pt x="12"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0" y="3"/>
                    <a:pt x="10" y="3"/>
                    <a:pt x="10" y="3"/>
                  </a:cubicBezTo>
                  <a:cubicBezTo>
                    <a:pt x="10" y="3"/>
                    <a:pt x="10" y="3"/>
                    <a:pt x="10" y="3"/>
                  </a:cubicBezTo>
                  <a:cubicBezTo>
                    <a:pt x="10" y="3"/>
                    <a:pt x="10" y="3"/>
                    <a:pt x="10" y="3"/>
                  </a:cubicBezTo>
                  <a:cubicBezTo>
                    <a:pt x="10" y="3"/>
                    <a:pt x="10" y="3"/>
                    <a:pt x="10" y="3"/>
                  </a:cubicBezTo>
                  <a:cubicBezTo>
                    <a:pt x="10" y="4"/>
                    <a:pt x="10" y="4"/>
                    <a:pt x="10" y="4"/>
                  </a:cubicBezTo>
                  <a:cubicBezTo>
                    <a:pt x="10" y="4"/>
                    <a:pt x="10" y="4"/>
                    <a:pt x="10" y="4"/>
                  </a:cubicBezTo>
                  <a:cubicBezTo>
                    <a:pt x="9" y="4"/>
                    <a:pt x="9" y="4"/>
                    <a:pt x="9" y="4"/>
                  </a:cubicBezTo>
                  <a:cubicBezTo>
                    <a:pt x="9" y="4"/>
                    <a:pt x="9" y="4"/>
                    <a:pt x="9" y="4"/>
                  </a:cubicBezTo>
                  <a:cubicBezTo>
                    <a:pt x="9" y="4"/>
                    <a:pt x="9" y="4"/>
                    <a:pt x="9" y="4"/>
                  </a:cubicBezTo>
                  <a:cubicBezTo>
                    <a:pt x="9" y="4"/>
                    <a:pt x="9" y="4"/>
                    <a:pt x="9" y="4"/>
                  </a:cubicBezTo>
                  <a:cubicBezTo>
                    <a:pt x="9" y="4"/>
                    <a:pt x="9" y="4"/>
                    <a:pt x="9" y="4"/>
                  </a:cubicBezTo>
                  <a:cubicBezTo>
                    <a:pt x="9" y="4"/>
                    <a:pt x="9" y="4"/>
                    <a:pt x="9"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4" y="4"/>
                    <a:pt x="4" y="4"/>
                    <a:pt x="4" y="4"/>
                  </a:cubicBezTo>
                  <a:cubicBezTo>
                    <a:pt x="4" y="4"/>
                    <a:pt x="4" y="4"/>
                    <a:pt x="4" y="4"/>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2"/>
                    <a:pt x="1" y="2"/>
                    <a:pt x="1" y="1"/>
                  </a:cubicBezTo>
                  <a:cubicBezTo>
                    <a:pt x="0" y="1"/>
                    <a:pt x="0" y="0"/>
                    <a:pt x="0" y="0"/>
                  </a:cubicBezTo>
                  <a:cubicBezTo>
                    <a:pt x="0" y="49"/>
                    <a:pt x="0" y="49"/>
                    <a:pt x="0" y="49"/>
                  </a:cubicBezTo>
                  <a:cubicBezTo>
                    <a:pt x="0" y="50"/>
                    <a:pt x="1" y="51"/>
                    <a:pt x="2" y="52"/>
                  </a:cubicBezTo>
                  <a:cubicBezTo>
                    <a:pt x="2" y="52"/>
                    <a:pt x="2" y="52"/>
                    <a:pt x="2" y="52"/>
                  </a:cubicBezTo>
                  <a:cubicBezTo>
                    <a:pt x="2" y="52"/>
                    <a:pt x="2" y="52"/>
                    <a:pt x="2" y="52"/>
                  </a:cubicBezTo>
                  <a:cubicBezTo>
                    <a:pt x="3" y="52"/>
                    <a:pt x="3" y="52"/>
                    <a:pt x="3" y="52"/>
                  </a:cubicBezTo>
                  <a:cubicBezTo>
                    <a:pt x="3" y="52"/>
                    <a:pt x="3" y="52"/>
                    <a:pt x="3" y="52"/>
                  </a:cubicBezTo>
                  <a:cubicBezTo>
                    <a:pt x="3" y="52"/>
                    <a:pt x="3" y="52"/>
                    <a:pt x="3" y="52"/>
                  </a:cubicBezTo>
                  <a:cubicBezTo>
                    <a:pt x="3" y="52"/>
                    <a:pt x="3" y="52"/>
                    <a:pt x="3" y="52"/>
                  </a:cubicBezTo>
                  <a:cubicBezTo>
                    <a:pt x="3" y="52"/>
                    <a:pt x="3" y="52"/>
                    <a:pt x="3" y="52"/>
                  </a:cubicBezTo>
                  <a:cubicBezTo>
                    <a:pt x="3" y="52"/>
                    <a:pt x="3" y="52"/>
                    <a:pt x="3" y="52"/>
                  </a:cubicBezTo>
                  <a:cubicBezTo>
                    <a:pt x="4" y="52"/>
                    <a:pt x="4" y="52"/>
                    <a:pt x="4" y="52"/>
                  </a:cubicBezTo>
                  <a:cubicBezTo>
                    <a:pt x="4" y="52"/>
                    <a:pt x="4" y="52"/>
                    <a:pt x="4" y="52"/>
                  </a:cubicBezTo>
                  <a:cubicBezTo>
                    <a:pt x="4" y="53"/>
                    <a:pt x="4" y="53"/>
                    <a:pt x="4" y="53"/>
                  </a:cubicBezTo>
                  <a:cubicBezTo>
                    <a:pt x="4" y="53"/>
                    <a:pt x="4" y="53"/>
                    <a:pt x="4" y="53"/>
                  </a:cubicBezTo>
                  <a:cubicBezTo>
                    <a:pt x="4" y="53"/>
                    <a:pt x="4" y="53"/>
                    <a:pt x="4" y="53"/>
                  </a:cubicBezTo>
                  <a:cubicBezTo>
                    <a:pt x="4" y="53"/>
                    <a:pt x="4" y="53"/>
                    <a:pt x="4" y="53"/>
                  </a:cubicBezTo>
                  <a:cubicBezTo>
                    <a:pt x="4" y="53"/>
                    <a:pt x="4" y="53"/>
                    <a:pt x="4" y="53"/>
                  </a:cubicBezTo>
                  <a:cubicBezTo>
                    <a:pt x="5" y="53"/>
                    <a:pt x="5" y="53"/>
                    <a:pt x="5" y="53"/>
                  </a:cubicBezTo>
                  <a:cubicBezTo>
                    <a:pt x="5" y="53"/>
                    <a:pt x="5" y="53"/>
                    <a:pt x="5" y="53"/>
                  </a:cubicBezTo>
                  <a:cubicBezTo>
                    <a:pt x="5" y="53"/>
                    <a:pt x="5" y="53"/>
                    <a:pt x="5" y="53"/>
                  </a:cubicBezTo>
                  <a:cubicBezTo>
                    <a:pt x="5" y="53"/>
                    <a:pt x="5" y="53"/>
                    <a:pt x="5" y="53"/>
                  </a:cubicBezTo>
                  <a:cubicBezTo>
                    <a:pt x="5" y="53"/>
                    <a:pt x="5" y="53"/>
                    <a:pt x="5" y="53"/>
                  </a:cubicBezTo>
                  <a:cubicBezTo>
                    <a:pt x="5" y="53"/>
                    <a:pt x="5" y="53"/>
                    <a:pt x="5" y="53"/>
                  </a:cubicBezTo>
                  <a:cubicBezTo>
                    <a:pt x="5" y="53"/>
                    <a:pt x="5" y="53"/>
                    <a:pt x="5" y="53"/>
                  </a:cubicBezTo>
                  <a:cubicBezTo>
                    <a:pt x="6" y="53"/>
                    <a:pt x="6" y="53"/>
                    <a:pt x="6" y="53"/>
                  </a:cubicBezTo>
                  <a:cubicBezTo>
                    <a:pt x="6" y="53"/>
                    <a:pt x="6" y="53"/>
                    <a:pt x="6" y="53"/>
                  </a:cubicBezTo>
                  <a:cubicBezTo>
                    <a:pt x="6" y="53"/>
                    <a:pt x="6" y="53"/>
                    <a:pt x="6" y="53"/>
                  </a:cubicBezTo>
                  <a:cubicBezTo>
                    <a:pt x="6" y="53"/>
                    <a:pt x="6" y="53"/>
                    <a:pt x="6" y="53"/>
                  </a:cubicBezTo>
                  <a:cubicBezTo>
                    <a:pt x="6" y="53"/>
                    <a:pt x="6" y="53"/>
                    <a:pt x="6" y="53"/>
                  </a:cubicBezTo>
                  <a:cubicBezTo>
                    <a:pt x="6" y="53"/>
                    <a:pt x="6" y="53"/>
                    <a:pt x="6"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8" y="53"/>
                    <a:pt x="8" y="53"/>
                    <a:pt x="8" y="53"/>
                  </a:cubicBezTo>
                  <a:cubicBezTo>
                    <a:pt x="8" y="53"/>
                    <a:pt x="8" y="53"/>
                    <a:pt x="8" y="53"/>
                  </a:cubicBezTo>
                  <a:cubicBezTo>
                    <a:pt x="8" y="53"/>
                    <a:pt x="8" y="53"/>
                    <a:pt x="8" y="53"/>
                  </a:cubicBezTo>
                  <a:cubicBezTo>
                    <a:pt x="8" y="53"/>
                    <a:pt x="8" y="53"/>
                    <a:pt x="8" y="53"/>
                  </a:cubicBezTo>
                  <a:cubicBezTo>
                    <a:pt x="8" y="53"/>
                    <a:pt x="8" y="53"/>
                    <a:pt x="8" y="53"/>
                  </a:cubicBezTo>
                  <a:cubicBezTo>
                    <a:pt x="8" y="53"/>
                    <a:pt x="8" y="53"/>
                    <a:pt x="8"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10" y="53"/>
                    <a:pt x="10" y="53"/>
                    <a:pt x="10" y="53"/>
                  </a:cubicBezTo>
                  <a:cubicBezTo>
                    <a:pt x="10" y="53"/>
                    <a:pt x="10" y="53"/>
                    <a:pt x="10" y="53"/>
                  </a:cubicBezTo>
                  <a:cubicBezTo>
                    <a:pt x="10" y="53"/>
                    <a:pt x="10" y="53"/>
                    <a:pt x="10" y="53"/>
                  </a:cubicBezTo>
                  <a:cubicBezTo>
                    <a:pt x="10" y="53"/>
                    <a:pt x="10" y="53"/>
                    <a:pt x="10" y="53"/>
                  </a:cubicBezTo>
                  <a:cubicBezTo>
                    <a:pt x="10" y="52"/>
                    <a:pt x="10" y="52"/>
                    <a:pt x="10" y="52"/>
                  </a:cubicBezTo>
                  <a:cubicBezTo>
                    <a:pt x="10" y="52"/>
                    <a:pt x="10" y="52"/>
                    <a:pt x="10" y="52"/>
                  </a:cubicBezTo>
                  <a:cubicBezTo>
                    <a:pt x="10" y="52"/>
                    <a:pt x="10" y="52"/>
                    <a:pt x="10"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2" y="52"/>
                    <a:pt x="12" y="52"/>
                    <a:pt x="12" y="52"/>
                  </a:cubicBezTo>
                  <a:cubicBezTo>
                    <a:pt x="12" y="52"/>
                    <a:pt x="12" y="52"/>
                    <a:pt x="12" y="52"/>
                  </a:cubicBezTo>
                  <a:cubicBezTo>
                    <a:pt x="12" y="52"/>
                    <a:pt x="12" y="52"/>
                    <a:pt x="12" y="52"/>
                  </a:cubicBezTo>
                  <a:cubicBezTo>
                    <a:pt x="12" y="52"/>
                    <a:pt x="12" y="52"/>
                    <a:pt x="12" y="52"/>
                  </a:cubicBezTo>
                  <a:cubicBezTo>
                    <a:pt x="12" y="52"/>
                    <a:pt x="12" y="52"/>
                    <a:pt x="12" y="52"/>
                  </a:cubicBezTo>
                  <a:cubicBezTo>
                    <a:pt x="12" y="52"/>
                    <a:pt x="12" y="52"/>
                    <a:pt x="12" y="52"/>
                  </a:cubicBezTo>
                  <a:cubicBezTo>
                    <a:pt x="12" y="51"/>
                    <a:pt x="12" y="51"/>
                    <a:pt x="12" y="51"/>
                  </a:cubicBezTo>
                  <a:cubicBezTo>
                    <a:pt x="12" y="51"/>
                    <a:pt x="12" y="51"/>
                    <a:pt x="12" y="51"/>
                  </a:cubicBezTo>
                  <a:cubicBezTo>
                    <a:pt x="13" y="51"/>
                    <a:pt x="13" y="51"/>
                    <a:pt x="13" y="51"/>
                  </a:cubicBezTo>
                  <a:cubicBezTo>
                    <a:pt x="13" y="51"/>
                    <a:pt x="13" y="51"/>
                    <a:pt x="13" y="51"/>
                  </a:cubicBezTo>
                  <a:cubicBezTo>
                    <a:pt x="13" y="51"/>
                    <a:pt x="13" y="51"/>
                    <a:pt x="13" y="51"/>
                  </a:cubicBezTo>
                  <a:cubicBezTo>
                    <a:pt x="13" y="51"/>
                    <a:pt x="13" y="51"/>
                    <a:pt x="13" y="51"/>
                  </a:cubicBezTo>
                  <a:cubicBezTo>
                    <a:pt x="13" y="51"/>
                    <a:pt x="13" y="51"/>
                    <a:pt x="13" y="51"/>
                  </a:cubicBezTo>
                  <a:cubicBezTo>
                    <a:pt x="13" y="51"/>
                    <a:pt x="13" y="51"/>
                    <a:pt x="13" y="51"/>
                  </a:cubicBezTo>
                  <a:cubicBezTo>
                    <a:pt x="13" y="51"/>
                    <a:pt x="13" y="51"/>
                    <a:pt x="13" y="51"/>
                  </a:cubicBezTo>
                  <a:cubicBezTo>
                    <a:pt x="13" y="51"/>
                    <a:pt x="13" y="51"/>
                    <a:pt x="13" y="51"/>
                  </a:cubicBezTo>
                  <a:cubicBezTo>
                    <a:pt x="13" y="51"/>
                    <a:pt x="13" y="51"/>
                    <a:pt x="13" y="51"/>
                  </a:cubicBezTo>
                  <a:cubicBezTo>
                    <a:pt x="13" y="51"/>
                    <a:pt x="13" y="51"/>
                    <a:pt x="13" y="51"/>
                  </a:cubicBezTo>
                  <a:cubicBezTo>
                    <a:pt x="13" y="50"/>
                    <a:pt x="13" y="50"/>
                    <a:pt x="13" y="50"/>
                  </a:cubicBezTo>
                  <a:cubicBezTo>
                    <a:pt x="13" y="50"/>
                    <a:pt x="13" y="50"/>
                    <a:pt x="13" y="50"/>
                  </a:cubicBezTo>
                  <a:cubicBezTo>
                    <a:pt x="13" y="50"/>
                    <a:pt x="13" y="50"/>
                    <a:pt x="13"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0"/>
                    <a:pt x="14" y="0"/>
                    <a:pt x="14" y="0"/>
                  </a:cubicBezTo>
                  <a:cubicBezTo>
                    <a:pt x="14" y="0"/>
                    <a:pt x="14" y="0"/>
                    <a:pt x="14" y="0"/>
                  </a:cubicBez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67" name="Google Shape;1367;p5"/>
            <p:cNvSpPr/>
            <p:nvPr/>
          </p:nvSpPr>
          <p:spPr>
            <a:xfrm>
              <a:off x="8245431" y="2430854"/>
              <a:ext cx="53972" cy="26986"/>
            </a:xfrm>
            <a:custGeom>
              <a:rect b="b" l="l" r="r" t="t"/>
              <a:pathLst>
                <a:path extrusionOk="0" h="8" w="16">
                  <a:moveTo>
                    <a:pt x="13" y="1"/>
                  </a:moveTo>
                  <a:cubicBezTo>
                    <a:pt x="10" y="0"/>
                    <a:pt x="6" y="0"/>
                    <a:pt x="3" y="1"/>
                  </a:cubicBezTo>
                  <a:cubicBezTo>
                    <a:pt x="0" y="3"/>
                    <a:pt x="0" y="5"/>
                    <a:pt x="3" y="7"/>
                  </a:cubicBezTo>
                  <a:cubicBezTo>
                    <a:pt x="6" y="8"/>
                    <a:pt x="10" y="8"/>
                    <a:pt x="13" y="7"/>
                  </a:cubicBezTo>
                  <a:cubicBezTo>
                    <a:pt x="16" y="5"/>
                    <a:pt x="16" y="3"/>
                    <a:pt x="13" y="1"/>
                  </a:cubicBezTo>
                  <a:close/>
                </a:path>
              </a:pathLst>
            </a:custGeom>
            <a:solidFill>
              <a:srgbClr val="DFD8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68" name="Google Shape;1368;p5"/>
            <p:cNvSpPr/>
            <p:nvPr/>
          </p:nvSpPr>
          <p:spPr>
            <a:xfrm>
              <a:off x="8275258" y="2376882"/>
              <a:ext cx="137771" cy="96582"/>
            </a:xfrm>
            <a:custGeom>
              <a:rect b="b" l="l" r="r" t="t"/>
              <a:pathLst>
                <a:path extrusionOk="0" h="68" w="97">
                  <a:moveTo>
                    <a:pt x="0" y="68"/>
                  </a:moveTo>
                  <a:lnTo>
                    <a:pt x="97" y="12"/>
                  </a:lnTo>
                  <a:lnTo>
                    <a:pt x="97" y="0"/>
                  </a:lnTo>
                  <a:lnTo>
                    <a:pt x="0" y="57"/>
                  </a:lnTo>
                  <a:lnTo>
                    <a:pt x="0" y="68"/>
                  </a:lnTo>
                  <a:close/>
                </a:path>
              </a:pathLst>
            </a:custGeom>
            <a:solidFill>
              <a:srgbClr val="54496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69" name="Google Shape;1369;p5"/>
            <p:cNvSpPr/>
            <p:nvPr/>
          </p:nvSpPr>
          <p:spPr>
            <a:xfrm>
              <a:off x="8040905" y="2320069"/>
              <a:ext cx="234353" cy="153395"/>
            </a:xfrm>
            <a:custGeom>
              <a:rect b="b" l="l" r="r" t="t"/>
              <a:pathLst>
                <a:path extrusionOk="0" h="108" w="165">
                  <a:moveTo>
                    <a:pt x="0" y="12"/>
                  </a:moveTo>
                  <a:lnTo>
                    <a:pt x="165" y="108"/>
                  </a:lnTo>
                  <a:lnTo>
                    <a:pt x="165" y="97"/>
                  </a:lnTo>
                  <a:lnTo>
                    <a:pt x="0" y="0"/>
                  </a:lnTo>
                  <a:lnTo>
                    <a:pt x="0" y="12"/>
                  </a:lnTo>
                  <a:close/>
                </a:path>
              </a:pathLst>
            </a:custGeom>
            <a:solidFill>
              <a:srgbClr val="7F6E9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70" name="Google Shape;1370;p5"/>
            <p:cNvSpPr/>
            <p:nvPr/>
          </p:nvSpPr>
          <p:spPr>
            <a:xfrm>
              <a:off x="8040905" y="2243371"/>
              <a:ext cx="372125" cy="214469"/>
            </a:xfrm>
            <a:custGeom>
              <a:rect b="b" l="l" r="r" t="t"/>
              <a:pathLst>
                <a:path extrusionOk="0" h="151" w="262">
                  <a:moveTo>
                    <a:pt x="0" y="54"/>
                  </a:moveTo>
                  <a:lnTo>
                    <a:pt x="165" y="151"/>
                  </a:lnTo>
                  <a:lnTo>
                    <a:pt x="262" y="94"/>
                  </a:lnTo>
                  <a:lnTo>
                    <a:pt x="94" y="0"/>
                  </a:lnTo>
                  <a:lnTo>
                    <a:pt x="0" y="54"/>
                  </a:lnTo>
                  <a:close/>
                </a:path>
              </a:pathLst>
            </a:custGeom>
            <a:solidFill>
              <a:srgbClr val="968F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71" name="Google Shape;1371;p5"/>
            <p:cNvSpPr/>
            <p:nvPr/>
          </p:nvSpPr>
          <p:spPr>
            <a:xfrm>
              <a:off x="8067891" y="2260415"/>
              <a:ext cx="315312" cy="180381"/>
            </a:xfrm>
            <a:custGeom>
              <a:rect b="b" l="l" r="r" t="t"/>
              <a:pathLst>
                <a:path extrusionOk="0" h="127" w="222">
                  <a:moveTo>
                    <a:pt x="0" y="42"/>
                  </a:moveTo>
                  <a:lnTo>
                    <a:pt x="148" y="127"/>
                  </a:lnTo>
                  <a:lnTo>
                    <a:pt x="222" y="84"/>
                  </a:lnTo>
                  <a:lnTo>
                    <a:pt x="73" y="0"/>
                  </a:lnTo>
                  <a:lnTo>
                    <a:pt x="0" y="42"/>
                  </a:lnTo>
                  <a:close/>
                </a:path>
              </a:pathLst>
            </a:custGeom>
            <a:solidFill>
              <a:srgbClr val="B7B0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72" name="Google Shape;1372;p5"/>
            <p:cNvSpPr/>
            <p:nvPr/>
          </p:nvSpPr>
          <p:spPr>
            <a:xfrm>
              <a:off x="8094877" y="1764723"/>
              <a:ext cx="392009" cy="313891"/>
            </a:xfrm>
            <a:custGeom>
              <a:rect b="b" l="l" r="r" t="t"/>
              <a:pathLst>
                <a:path extrusionOk="0" h="221" w="276">
                  <a:moveTo>
                    <a:pt x="0" y="63"/>
                  </a:moveTo>
                  <a:lnTo>
                    <a:pt x="0" y="0"/>
                  </a:lnTo>
                  <a:lnTo>
                    <a:pt x="276" y="158"/>
                  </a:lnTo>
                  <a:lnTo>
                    <a:pt x="276" y="221"/>
                  </a:lnTo>
                  <a:lnTo>
                    <a:pt x="0" y="63"/>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73" name="Google Shape;1373;p5"/>
            <p:cNvSpPr/>
            <p:nvPr/>
          </p:nvSpPr>
          <p:spPr>
            <a:xfrm>
              <a:off x="8094877" y="1764723"/>
              <a:ext cx="392009" cy="313891"/>
            </a:xfrm>
            <a:custGeom>
              <a:rect b="b" l="l" r="r" t="t"/>
              <a:pathLst>
                <a:path extrusionOk="0" h="221" w="276">
                  <a:moveTo>
                    <a:pt x="276" y="221"/>
                  </a:moveTo>
                  <a:lnTo>
                    <a:pt x="276" y="158"/>
                  </a:lnTo>
                  <a:lnTo>
                    <a:pt x="0" y="0"/>
                  </a:lnTo>
                  <a:lnTo>
                    <a:pt x="0" y="63"/>
                  </a:lnTo>
                  <a:lnTo>
                    <a:pt x="276" y="221"/>
                  </a:lnTo>
                  <a:close/>
                  <a:moveTo>
                    <a:pt x="7" y="59"/>
                  </a:moveTo>
                  <a:lnTo>
                    <a:pt x="7" y="12"/>
                  </a:lnTo>
                  <a:lnTo>
                    <a:pt x="269" y="162"/>
                  </a:lnTo>
                  <a:lnTo>
                    <a:pt x="269" y="210"/>
                  </a:lnTo>
                  <a:lnTo>
                    <a:pt x="7" y="5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74" name="Google Shape;1374;p5"/>
            <p:cNvSpPr/>
            <p:nvPr/>
          </p:nvSpPr>
          <p:spPr>
            <a:xfrm>
              <a:off x="8285200" y="1878348"/>
              <a:ext cx="9942" cy="83799"/>
            </a:xfrm>
            <a:custGeom>
              <a:rect b="b" l="l" r="r" t="t"/>
              <a:pathLst>
                <a:path extrusionOk="0" h="59" w="7">
                  <a:moveTo>
                    <a:pt x="0" y="54"/>
                  </a:moveTo>
                  <a:lnTo>
                    <a:pt x="0" y="0"/>
                  </a:lnTo>
                  <a:lnTo>
                    <a:pt x="7" y="5"/>
                  </a:lnTo>
                  <a:lnTo>
                    <a:pt x="7" y="59"/>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75" name="Google Shape;1375;p5"/>
            <p:cNvSpPr/>
            <p:nvPr/>
          </p:nvSpPr>
          <p:spPr>
            <a:xfrm>
              <a:off x="8191459" y="1824376"/>
              <a:ext cx="9942" cy="83799"/>
            </a:xfrm>
            <a:custGeom>
              <a:rect b="b" l="l" r="r" t="t"/>
              <a:pathLst>
                <a:path extrusionOk="0" h="59" w="7">
                  <a:moveTo>
                    <a:pt x="0" y="54"/>
                  </a:moveTo>
                  <a:lnTo>
                    <a:pt x="0" y="0"/>
                  </a:lnTo>
                  <a:lnTo>
                    <a:pt x="7" y="5"/>
                  </a:lnTo>
                  <a:lnTo>
                    <a:pt x="7" y="59"/>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76" name="Google Shape;1376;p5"/>
            <p:cNvSpPr/>
            <p:nvPr/>
          </p:nvSpPr>
          <p:spPr>
            <a:xfrm>
              <a:off x="8378941" y="1935161"/>
              <a:ext cx="9942" cy="80958"/>
            </a:xfrm>
            <a:custGeom>
              <a:rect b="b" l="l" r="r" t="t"/>
              <a:pathLst>
                <a:path extrusionOk="0" h="57" w="7">
                  <a:moveTo>
                    <a:pt x="0" y="54"/>
                  </a:moveTo>
                  <a:lnTo>
                    <a:pt x="0" y="0"/>
                  </a:lnTo>
                  <a:lnTo>
                    <a:pt x="7" y="2"/>
                  </a:lnTo>
                  <a:lnTo>
                    <a:pt x="7" y="57"/>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77" name="Google Shape;1377;p5"/>
            <p:cNvSpPr/>
            <p:nvPr/>
          </p:nvSpPr>
          <p:spPr>
            <a:xfrm>
              <a:off x="8329230" y="1905335"/>
              <a:ext cx="9942" cy="83799"/>
            </a:xfrm>
            <a:custGeom>
              <a:rect b="b" l="l" r="r" t="t"/>
              <a:pathLst>
                <a:path extrusionOk="0" h="59" w="7">
                  <a:moveTo>
                    <a:pt x="0" y="54"/>
                  </a:moveTo>
                  <a:lnTo>
                    <a:pt x="0" y="0"/>
                  </a:lnTo>
                  <a:lnTo>
                    <a:pt x="7" y="5"/>
                  </a:lnTo>
                  <a:lnTo>
                    <a:pt x="7" y="59"/>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78" name="Google Shape;1378;p5"/>
            <p:cNvSpPr/>
            <p:nvPr/>
          </p:nvSpPr>
          <p:spPr>
            <a:xfrm>
              <a:off x="8238330" y="1851362"/>
              <a:ext cx="9942" cy="83799"/>
            </a:xfrm>
            <a:custGeom>
              <a:rect b="b" l="l" r="r" t="t"/>
              <a:pathLst>
                <a:path extrusionOk="0" h="59" w="7">
                  <a:moveTo>
                    <a:pt x="0" y="54"/>
                  </a:moveTo>
                  <a:lnTo>
                    <a:pt x="0" y="0"/>
                  </a:lnTo>
                  <a:lnTo>
                    <a:pt x="7" y="5"/>
                  </a:lnTo>
                  <a:lnTo>
                    <a:pt x="7" y="59"/>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79" name="Google Shape;1379;p5"/>
            <p:cNvSpPr/>
            <p:nvPr/>
          </p:nvSpPr>
          <p:spPr>
            <a:xfrm>
              <a:off x="8141748" y="1797390"/>
              <a:ext cx="9942" cy="83799"/>
            </a:xfrm>
            <a:custGeom>
              <a:rect b="b" l="l" r="r" t="t"/>
              <a:pathLst>
                <a:path extrusionOk="0" h="59" w="7">
                  <a:moveTo>
                    <a:pt x="0" y="55"/>
                  </a:moveTo>
                  <a:lnTo>
                    <a:pt x="0" y="0"/>
                  </a:lnTo>
                  <a:lnTo>
                    <a:pt x="7" y="3"/>
                  </a:lnTo>
                  <a:lnTo>
                    <a:pt x="7" y="59"/>
                  </a:lnTo>
                  <a:lnTo>
                    <a:pt x="0" y="5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80" name="Google Shape;1380;p5"/>
            <p:cNvSpPr/>
            <p:nvPr/>
          </p:nvSpPr>
          <p:spPr>
            <a:xfrm>
              <a:off x="8430073" y="1962147"/>
              <a:ext cx="9942" cy="83799"/>
            </a:xfrm>
            <a:custGeom>
              <a:rect b="b" l="l" r="r" t="t"/>
              <a:pathLst>
                <a:path extrusionOk="0" h="59" w="7">
                  <a:moveTo>
                    <a:pt x="0" y="54"/>
                  </a:moveTo>
                  <a:lnTo>
                    <a:pt x="0" y="0"/>
                  </a:lnTo>
                  <a:lnTo>
                    <a:pt x="7" y="5"/>
                  </a:lnTo>
                  <a:lnTo>
                    <a:pt x="7" y="59"/>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81" name="Google Shape;1381;p5"/>
            <p:cNvSpPr/>
            <p:nvPr/>
          </p:nvSpPr>
          <p:spPr>
            <a:xfrm>
              <a:off x="8097718" y="1804492"/>
              <a:ext cx="384907" cy="231513"/>
            </a:xfrm>
            <a:custGeom>
              <a:rect b="b" l="l" r="r" t="t"/>
              <a:pathLst>
                <a:path extrusionOk="0" h="163" w="271">
                  <a:moveTo>
                    <a:pt x="0" y="7"/>
                  </a:moveTo>
                  <a:lnTo>
                    <a:pt x="0" y="0"/>
                  </a:lnTo>
                  <a:lnTo>
                    <a:pt x="271" y="158"/>
                  </a:lnTo>
                  <a:lnTo>
                    <a:pt x="271" y="163"/>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82" name="Google Shape;1382;p5"/>
            <p:cNvSpPr/>
            <p:nvPr/>
          </p:nvSpPr>
          <p:spPr>
            <a:xfrm>
              <a:off x="8094877" y="1908175"/>
              <a:ext cx="392009" cy="315312"/>
            </a:xfrm>
            <a:custGeom>
              <a:rect b="b" l="l" r="r" t="t"/>
              <a:pathLst>
                <a:path extrusionOk="0" h="222" w="276">
                  <a:moveTo>
                    <a:pt x="0" y="64"/>
                  </a:moveTo>
                  <a:lnTo>
                    <a:pt x="0" y="0"/>
                  </a:lnTo>
                  <a:lnTo>
                    <a:pt x="276" y="158"/>
                  </a:lnTo>
                  <a:lnTo>
                    <a:pt x="276" y="222"/>
                  </a:lnTo>
                  <a:lnTo>
                    <a:pt x="0" y="64"/>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83" name="Google Shape;1383;p5"/>
            <p:cNvSpPr/>
            <p:nvPr/>
          </p:nvSpPr>
          <p:spPr>
            <a:xfrm>
              <a:off x="8094877" y="1908175"/>
              <a:ext cx="392009" cy="315312"/>
            </a:xfrm>
            <a:custGeom>
              <a:rect b="b" l="l" r="r" t="t"/>
              <a:pathLst>
                <a:path extrusionOk="0" h="222" w="276">
                  <a:moveTo>
                    <a:pt x="276" y="222"/>
                  </a:moveTo>
                  <a:lnTo>
                    <a:pt x="276" y="158"/>
                  </a:lnTo>
                  <a:lnTo>
                    <a:pt x="0" y="0"/>
                  </a:lnTo>
                  <a:lnTo>
                    <a:pt x="0" y="64"/>
                  </a:lnTo>
                  <a:lnTo>
                    <a:pt x="276" y="222"/>
                  </a:lnTo>
                  <a:close/>
                  <a:moveTo>
                    <a:pt x="7" y="59"/>
                  </a:moveTo>
                  <a:lnTo>
                    <a:pt x="7" y="12"/>
                  </a:lnTo>
                  <a:lnTo>
                    <a:pt x="269" y="163"/>
                  </a:lnTo>
                  <a:lnTo>
                    <a:pt x="269" y="210"/>
                  </a:lnTo>
                  <a:lnTo>
                    <a:pt x="7" y="59"/>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84" name="Google Shape;1384;p5"/>
            <p:cNvSpPr/>
            <p:nvPr/>
          </p:nvSpPr>
          <p:spPr>
            <a:xfrm>
              <a:off x="8285200" y="2026062"/>
              <a:ext cx="9942" cy="79538"/>
            </a:xfrm>
            <a:custGeom>
              <a:rect b="b" l="l" r="r" t="t"/>
              <a:pathLst>
                <a:path extrusionOk="0" h="56" w="7">
                  <a:moveTo>
                    <a:pt x="0" y="54"/>
                  </a:moveTo>
                  <a:lnTo>
                    <a:pt x="0" y="0"/>
                  </a:lnTo>
                  <a:lnTo>
                    <a:pt x="7" y="2"/>
                  </a:lnTo>
                  <a:lnTo>
                    <a:pt x="7" y="56"/>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85" name="Google Shape;1385;p5"/>
            <p:cNvSpPr/>
            <p:nvPr/>
          </p:nvSpPr>
          <p:spPr>
            <a:xfrm>
              <a:off x="8191459" y="1972090"/>
              <a:ext cx="9942" cy="80958"/>
            </a:xfrm>
            <a:custGeom>
              <a:rect b="b" l="l" r="r" t="t"/>
              <a:pathLst>
                <a:path extrusionOk="0" h="57" w="7">
                  <a:moveTo>
                    <a:pt x="0" y="54"/>
                  </a:moveTo>
                  <a:lnTo>
                    <a:pt x="0" y="0"/>
                  </a:lnTo>
                  <a:lnTo>
                    <a:pt x="7" y="2"/>
                  </a:lnTo>
                  <a:lnTo>
                    <a:pt x="7" y="57"/>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86" name="Google Shape;1386;p5"/>
            <p:cNvSpPr/>
            <p:nvPr/>
          </p:nvSpPr>
          <p:spPr>
            <a:xfrm>
              <a:off x="8378941" y="2078614"/>
              <a:ext cx="9942" cy="83799"/>
            </a:xfrm>
            <a:custGeom>
              <a:rect b="b" l="l" r="r" t="t"/>
              <a:pathLst>
                <a:path extrusionOk="0" h="59" w="7">
                  <a:moveTo>
                    <a:pt x="0" y="55"/>
                  </a:moveTo>
                  <a:lnTo>
                    <a:pt x="0" y="0"/>
                  </a:lnTo>
                  <a:lnTo>
                    <a:pt x="7" y="3"/>
                  </a:lnTo>
                  <a:lnTo>
                    <a:pt x="7" y="59"/>
                  </a:lnTo>
                  <a:lnTo>
                    <a:pt x="0" y="5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87" name="Google Shape;1387;p5"/>
            <p:cNvSpPr/>
            <p:nvPr/>
          </p:nvSpPr>
          <p:spPr>
            <a:xfrm>
              <a:off x="8329230" y="2048787"/>
              <a:ext cx="9942" cy="83799"/>
            </a:xfrm>
            <a:custGeom>
              <a:rect b="b" l="l" r="r" t="t"/>
              <a:pathLst>
                <a:path extrusionOk="0" h="59" w="7">
                  <a:moveTo>
                    <a:pt x="0" y="57"/>
                  </a:moveTo>
                  <a:lnTo>
                    <a:pt x="0" y="0"/>
                  </a:lnTo>
                  <a:lnTo>
                    <a:pt x="7" y="5"/>
                  </a:lnTo>
                  <a:lnTo>
                    <a:pt x="7" y="59"/>
                  </a:lnTo>
                  <a:lnTo>
                    <a:pt x="0" y="5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88" name="Google Shape;1388;p5"/>
            <p:cNvSpPr/>
            <p:nvPr/>
          </p:nvSpPr>
          <p:spPr>
            <a:xfrm>
              <a:off x="8238330" y="1999076"/>
              <a:ext cx="9942" cy="79538"/>
            </a:xfrm>
            <a:custGeom>
              <a:rect b="b" l="l" r="r" t="t"/>
              <a:pathLst>
                <a:path extrusionOk="0" h="56" w="7">
                  <a:moveTo>
                    <a:pt x="0" y="54"/>
                  </a:moveTo>
                  <a:lnTo>
                    <a:pt x="0" y="0"/>
                  </a:lnTo>
                  <a:lnTo>
                    <a:pt x="7" y="2"/>
                  </a:lnTo>
                  <a:lnTo>
                    <a:pt x="7" y="56"/>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89" name="Google Shape;1389;p5"/>
            <p:cNvSpPr/>
            <p:nvPr/>
          </p:nvSpPr>
          <p:spPr>
            <a:xfrm>
              <a:off x="8141748" y="1942263"/>
              <a:ext cx="9942" cy="83799"/>
            </a:xfrm>
            <a:custGeom>
              <a:rect b="b" l="l" r="r" t="t"/>
              <a:pathLst>
                <a:path extrusionOk="0" h="59" w="7">
                  <a:moveTo>
                    <a:pt x="0" y="54"/>
                  </a:moveTo>
                  <a:lnTo>
                    <a:pt x="0" y="0"/>
                  </a:lnTo>
                  <a:lnTo>
                    <a:pt x="7" y="4"/>
                  </a:lnTo>
                  <a:lnTo>
                    <a:pt x="7" y="59"/>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90" name="Google Shape;1390;p5"/>
            <p:cNvSpPr/>
            <p:nvPr/>
          </p:nvSpPr>
          <p:spPr>
            <a:xfrm>
              <a:off x="8430073" y="2105600"/>
              <a:ext cx="9942" cy="83799"/>
            </a:xfrm>
            <a:custGeom>
              <a:rect b="b" l="l" r="r" t="t"/>
              <a:pathLst>
                <a:path extrusionOk="0" h="59" w="7">
                  <a:moveTo>
                    <a:pt x="0" y="57"/>
                  </a:moveTo>
                  <a:lnTo>
                    <a:pt x="0" y="0"/>
                  </a:lnTo>
                  <a:lnTo>
                    <a:pt x="7" y="5"/>
                  </a:lnTo>
                  <a:lnTo>
                    <a:pt x="7" y="59"/>
                  </a:lnTo>
                  <a:lnTo>
                    <a:pt x="0" y="5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91" name="Google Shape;1391;p5"/>
            <p:cNvSpPr/>
            <p:nvPr/>
          </p:nvSpPr>
          <p:spPr>
            <a:xfrm>
              <a:off x="8097718" y="1947944"/>
              <a:ext cx="384907" cy="234353"/>
            </a:xfrm>
            <a:custGeom>
              <a:rect b="b" l="l" r="r" t="t"/>
              <a:pathLst>
                <a:path extrusionOk="0" h="165" w="271">
                  <a:moveTo>
                    <a:pt x="0" y="8"/>
                  </a:moveTo>
                  <a:lnTo>
                    <a:pt x="0" y="0"/>
                  </a:lnTo>
                  <a:lnTo>
                    <a:pt x="271" y="158"/>
                  </a:lnTo>
                  <a:lnTo>
                    <a:pt x="271" y="165"/>
                  </a:lnTo>
                  <a:lnTo>
                    <a:pt x="0" y="8"/>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92" name="Google Shape;1392;p5"/>
            <p:cNvSpPr/>
            <p:nvPr/>
          </p:nvSpPr>
          <p:spPr>
            <a:xfrm>
              <a:off x="8094877" y="2058729"/>
              <a:ext cx="392009" cy="315312"/>
            </a:xfrm>
            <a:custGeom>
              <a:rect b="b" l="l" r="r" t="t"/>
              <a:pathLst>
                <a:path extrusionOk="0" h="222" w="276">
                  <a:moveTo>
                    <a:pt x="0" y="64"/>
                  </a:moveTo>
                  <a:lnTo>
                    <a:pt x="0" y="0"/>
                  </a:lnTo>
                  <a:lnTo>
                    <a:pt x="276" y="160"/>
                  </a:lnTo>
                  <a:lnTo>
                    <a:pt x="276" y="222"/>
                  </a:lnTo>
                  <a:lnTo>
                    <a:pt x="0" y="64"/>
                  </a:lnTo>
                  <a:close/>
                </a:path>
              </a:pathLst>
            </a:custGeom>
            <a:solidFill>
              <a:srgbClr val="4F5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93" name="Google Shape;1393;p5"/>
            <p:cNvSpPr/>
            <p:nvPr/>
          </p:nvSpPr>
          <p:spPr>
            <a:xfrm>
              <a:off x="8094877" y="2058729"/>
              <a:ext cx="392009" cy="315312"/>
            </a:xfrm>
            <a:custGeom>
              <a:rect b="b" l="l" r="r" t="t"/>
              <a:pathLst>
                <a:path extrusionOk="0" h="222" w="276">
                  <a:moveTo>
                    <a:pt x="276" y="222"/>
                  </a:moveTo>
                  <a:lnTo>
                    <a:pt x="276" y="160"/>
                  </a:lnTo>
                  <a:lnTo>
                    <a:pt x="0" y="0"/>
                  </a:lnTo>
                  <a:lnTo>
                    <a:pt x="0" y="64"/>
                  </a:lnTo>
                  <a:lnTo>
                    <a:pt x="276" y="222"/>
                  </a:lnTo>
                  <a:close/>
                  <a:moveTo>
                    <a:pt x="7" y="62"/>
                  </a:moveTo>
                  <a:lnTo>
                    <a:pt x="7" y="12"/>
                  </a:lnTo>
                  <a:lnTo>
                    <a:pt x="269" y="163"/>
                  </a:lnTo>
                  <a:lnTo>
                    <a:pt x="269" y="210"/>
                  </a:lnTo>
                  <a:lnTo>
                    <a:pt x="7" y="62"/>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94" name="Google Shape;1394;p5"/>
            <p:cNvSpPr/>
            <p:nvPr/>
          </p:nvSpPr>
          <p:spPr>
            <a:xfrm>
              <a:off x="8285200" y="2176616"/>
              <a:ext cx="9942" cy="83799"/>
            </a:xfrm>
            <a:custGeom>
              <a:rect b="b" l="l" r="r" t="t"/>
              <a:pathLst>
                <a:path extrusionOk="0" h="59" w="7">
                  <a:moveTo>
                    <a:pt x="0" y="54"/>
                  </a:moveTo>
                  <a:lnTo>
                    <a:pt x="0" y="0"/>
                  </a:lnTo>
                  <a:lnTo>
                    <a:pt x="7" y="4"/>
                  </a:lnTo>
                  <a:lnTo>
                    <a:pt x="7" y="59"/>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95" name="Google Shape;1395;p5"/>
            <p:cNvSpPr/>
            <p:nvPr/>
          </p:nvSpPr>
          <p:spPr>
            <a:xfrm>
              <a:off x="8191459" y="2122644"/>
              <a:ext cx="9942" cy="83799"/>
            </a:xfrm>
            <a:custGeom>
              <a:rect b="b" l="l" r="r" t="t"/>
              <a:pathLst>
                <a:path extrusionOk="0" h="59" w="7">
                  <a:moveTo>
                    <a:pt x="0" y="54"/>
                  </a:moveTo>
                  <a:lnTo>
                    <a:pt x="0" y="0"/>
                  </a:lnTo>
                  <a:lnTo>
                    <a:pt x="7" y="5"/>
                  </a:lnTo>
                  <a:lnTo>
                    <a:pt x="7" y="59"/>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96" name="Google Shape;1396;p5"/>
            <p:cNvSpPr/>
            <p:nvPr/>
          </p:nvSpPr>
          <p:spPr>
            <a:xfrm>
              <a:off x="8378941" y="2229168"/>
              <a:ext cx="9942" cy="83799"/>
            </a:xfrm>
            <a:custGeom>
              <a:rect b="b" l="l" r="r" t="t"/>
              <a:pathLst>
                <a:path extrusionOk="0" h="59" w="7">
                  <a:moveTo>
                    <a:pt x="0" y="55"/>
                  </a:moveTo>
                  <a:lnTo>
                    <a:pt x="0" y="0"/>
                  </a:lnTo>
                  <a:lnTo>
                    <a:pt x="7" y="5"/>
                  </a:lnTo>
                  <a:lnTo>
                    <a:pt x="7" y="59"/>
                  </a:lnTo>
                  <a:lnTo>
                    <a:pt x="0" y="55"/>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97" name="Google Shape;1397;p5"/>
            <p:cNvSpPr/>
            <p:nvPr/>
          </p:nvSpPr>
          <p:spPr>
            <a:xfrm>
              <a:off x="8329230" y="2203602"/>
              <a:ext cx="9942" cy="82379"/>
            </a:xfrm>
            <a:custGeom>
              <a:rect b="b" l="l" r="r" t="t"/>
              <a:pathLst>
                <a:path extrusionOk="0" h="58" w="7">
                  <a:moveTo>
                    <a:pt x="0" y="54"/>
                  </a:moveTo>
                  <a:lnTo>
                    <a:pt x="0" y="0"/>
                  </a:lnTo>
                  <a:lnTo>
                    <a:pt x="7" y="4"/>
                  </a:lnTo>
                  <a:lnTo>
                    <a:pt x="7" y="58"/>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98" name="Google Shape;1398;p5"/>
            <p:cNvSpPr/>
            <p:nvPr/>
          </p:nvSpPr>
          <p:spPr>
            <a:xfrm>
              <a:off x="8238330" y="2149630"/>
              <a:ext cx="9942" cy="83799"/>
            </a:xfrm>
            <a:custGeom>
              <a:rect b="b" l="l" r="r" t="t"/>
              <a:pathLst>
                <a:path extrusionOk="0" h="59" w="7">
                  <a:moveTo>
                    <a:pt x="0" y="54"/>
                  </a:moveTo>
                  <a:lnTo>
                    <a:pt x="0" y="0"/>
                  </a:lnTo>
                  <a:lnTo>
                    <a:pt x="7" y="5"/>
                  </a:lnTo>
                  <a:lnTo>
                    <a:pt x="7" y="59"/>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399" name="Google Shape;1399;p5"/>
            <p:cNvSpPr/>
            <p:nvPr/>
          </p:nvSpPr>
          <p:spPr>
            <a:xfrm>
              <a:off x="8141748" y="2092817"/>
              <a:ext cx="9942" cy="83799"/>
            </a:xfrm>
            <a:custGeom>
              <a:rect b="b" l="l" r="r" t="t"/>
              <a:pathLst>
                <a:path extrusionOk="0" h="59" w="7">
                  <a:moveTo>
                    <a:pt x="0" y="56"/>
                  </a:moveTo>
                  <a:lnTo>
                    <a:pt x="0" y="0"/>
                  </a:lnTo>
                  <a:lnTo>
                    <a:pt x="7" y="5"/>
                  </a:lnTo>
                  <a:lnTo>
                    <a:pt x="7" y="59"/>
                  </a:lnTo>
                  <a:lnTo>
                    <a:pt x="0" y="56"/>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400" name="Google Shape;1400;p5"/>
            <p:cNvSpPr/>
            <p:nvPr/>
          </p:nvSpPr>
          <p:spPr>
            <a:xfrm>
              <a:off x="8430073" y="2260415"/>
              <a:ext cx="9942" cy="83799"/>
            </a:xfrm>
            <a:custGeom>
              <a:rect b="b" l="l" r="r" t="t"/>
              <a:pathLst>
                <a:path extrusionOk="0" h="59" w="7">
                  <a:moveTo>
                    <a:pt x="0" y="54"/>
                  </a:moveTo>
                  <a:lnTo>
                    <a:pt x="0" y="0"/>
                  </a:lnTo>
                  <a:lnTo>
                    <a:pt x="7" y="4"/>
                  </a:lnTo>
                  <a:lnTo>
                    <a:pt x="7" y="59"/>
                  </a:lnTo>
                  <a:lnTo>
                    <a:pt x="0" y="54"/>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401" name="Google Shape;1401;p5"/>
            <p:cNvSpPr/>
            <p:nvPr/>
          </p:nvSpPr>
          <p:spPr>
            <a:xfrm>
              <a:off x="8097718" y="2102759"/>
              <a:ext cx="384907" cy="230092"/>
            </a:xfrm>
            <a:custGeom>
              <a:rect b="b" l="l" r="r" t="t"/>
              <a:pathLst>
                <a:path extrusionOk="0" h="162" w="271">
                  <a:moveTo>
                    <a:pt x="0" y="7"/>
                  </a:moveTo>
                  <a:lnTo>
                    <a:pt x="0" y="0"/>
                  </a:lnTo>
                  <a:lnTo>
                    <a:pt x="271" y="155"/>
                  </a:lnTo>
                  <a:lnTo>
                    <a:pt x="271" y="162"/>
                  </a:lnTo>
                  <a:lnTo>
                    <a:pt x="0" y="7"/>
                  </a:lnTo>
                  <a:close/>
                </a:path>
              </a:pathLst>
            </a:custGeom>
            <a:solidFill>
              <a:srgbClr val="DBD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1402" name="Google Shape;1402;p5"/>
          <p:cNvSpPr/>
          <p:nvPr/>
        </p:nvSpPr>
        <p:spPr>
          <a:xfrm>
            <a:off x="8203096" y="6387548"/>
            <a:ext cx="2877280" cy="2494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cxnSp>
        <p:nvCxnSpPr>
          <p:cNvPr id="1403" name="Google Shape;1403;p5"/>
          <p:cNvCxnSpPr/>
          <p:nvPr/>
        </p:nvCxnSpPr>
        <p:spPr>
          <a:xfrm rot="10800000">
            <a:off x="6400800" y="4129548"/>
            <a:ext cx="0" cy="604684"/>
          </a:xfrm>
          <a:prstGeom prst="straightConnector1">
            <a:avLst/>
          </a:prstGeom>
          <a:noFill/>
          <a:ln cap="flat" cmpd="sng" w="25400">
            <a:solidFill>
              <a:srgbClr val="0B5394"/>
            </a:solidFill>
            <a:prstDash val="solid"/>
            <a:round/>
            <a:headEnd len="med" w="med" type="triangle"/>
            <a:tailEnd len="med" w="med" type="triangle"/>
          </a:ln>
          <a:effectLst>
            <a:outerShdw blurRad="38100" rotWithShape="0" algn="br" dir="2700000" dist="25400">
              <a:srgbClr val="000000">
                <a:alpha val="60000"/>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6"/>
          <p:cNvSpPr/>
          <p:nvPr/>
        </p:nvSpPr>
        <p:spPr>
          <a:xfrm>
            <a:off x="643183" y="1010110"/>
            <a:ext cx="8893175" cy="307777"/>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None/>
            </a:pPr>
            <a:r>
              <a:rPr b="1" lang="en-US" sz="1400">
                <a:solidFill>
                  <a:srgbClr val="3F3F3F"/>
                </a:solidFill>
                <a:latin typeface="Times New Roman"/>
                <a:ea typeface="Times New Roman"/>
                <a:cs typeface="Times New Roman"/>
                <a:sym typeface="Times New Roman"/>
              </a:rPr>
              <a:t>Liên thông các trục văn bản</a:t>
            </a:r>
            <a:endParaRPr b="1" sz="1400">
              <a:solidFill>
                <a:srgbClr val="3F3F3F"/>
              </a:solidFill>
              <a:latin typeface="Times New Roman"/>
              <a:ea typeface="Times New Roman"/>
              <a:cs typeface="Times New Roman"/>
              <a:sym typeface="Times New Roman"/>
            </a:endParaRPr>
          </a:p>
        </p:txBody>
      </p:sp>
      <p:sp>
        <p:nvSpPr>
          <p:cNvPr id="1409" name="Google Shape;1409;p6"/>
          <p:cNvSpPr txBox="1"/>
          <p:nvPr/>
        </p:nvSpPr>
        <p:spPr>
          <a:xfrm>
            <a:off x="323529" y="339509"/>
            <a:ext cx="11573197" cy="724247"/>
          </a:xfrm>
          <a:prstGeom prst="rect">
            <a:avLst/>
          </a:prstGeom>
          <a:noFill/>
          <a:ln>
            <a:noFill/>
          </a:ln>
        </p:spPr>
        <p:txBody>
          <a:bodyPr anchorCtr="0" anchor="t" bIns="45700" lIns="91425" spcFirstLastPara="1" rIns="91425" wrap="square" tIns="45700">
            <a:noAutofit/>
          </a:bodyPr>
          <a:lstStyle/>
          <a:p>
            <a:pPr indent="-254000" lvl="0" marL="91440" marR="0" rtl="0" algn="ctr">
              <a:lnSpc>
                <a:spcPct val="90000"/>
              </a:lnSpc>
              <a:spcBef>
                <a:spcPts val="0"/>
              </a:spcBef>
              <a:spcAft>
                <a:spcPts val="0"/>
              </a:spcAft>
              <a:buClr>
                <a:schemeClr val="accent1"/>
              </a:buClr>
              <a:buSzPts val="4000"/>
              <a:buFont typeface="Calibri"/>
              <a:buChar char=" "/>
            </a:pPr>
            <a:r>
              <a:rPr b="1" lang="en-US" sz="4000">
                <a:solidFill>
                  <a:srgbClr val="3F3F3F"/>
                </a:solidFill>
                <a:latin typeface="Times New Roman"/>
                <a:ea typeface="Times New Roman"/>
                <a:cs typeface="Times New Roman"/>
                <a:sym typeface="Times New Roman"/>
              </a:rPr>
              <a:t>Đặc điểm nổi bật</a:t>
            </a:r>
            <a:endParaRPr b="1" sz="4000">
              <a:solidFill>
                <a:srgbClr val="3F3F3F"/>
              </a:solidFill>
              <a:latin typeface="Times New Roman"/>
              <a:ea typeface="Times New Roman"/>
              <a:cs typeface="Times New Roman"/>
              <a:sym typeface="Times New Roman"/>
            </a:endParaRPr>
          </a:p>
        </p:txBody>
      </p:sp>
      <p:grpSp>
        <p:nvGrpSpPr>
          <p:cNvPr id="1410" name="Google Shape;1410;p6"/>
          <p:cNvGrpSpPr/>
          <p:nvPr/>
        </p:nvGrpSpPr>
        <p:grpSpPr>
          <a:xfrm>
            <a:off x="1408233" y="1438567"/>
            <a:ext cx="9798872" cy="4828301"/>
            <a:chOff x="1425324" y="1690190"/>
            <a:chExt cx="9798872" cy="4828301"/>
          </a:xfrm>
        </p:grpSpPr>
        <p:cxnSp>
          <p:nvCxnSpPr>
            <p:cNvPr id="1411" name="Google Shape;1411;p6"/>
            <p:cNvCxnSpPr/>
            <p:nvPr/>
          </p:nvCxnSpPr>
          <p:spPr>
            <a:xfrm>
              <a:off x="7100302" y="3638459"/>
              <a:ext cx="0" cy="541683"/>
            </a:xfrm>
            <a:prstGeom prst="straightConnector1">
              <a:avLst/>
            </a:prstGeom>
            <a:noFill/>
            <a:ln cap="flat" cmpd="sng" w="12700">
              <a:solidFill>
                <a:srgbClr val="3F3F3F"/>
              </a:solidFill>
              <a:prstDash val="solid"/>
              <a:round/>
              <a:headEnd len="sm" w="sm" type="none"/>
              <a:tailEnd len="sm" w="sm" type="none"/>
            </a:ln>
          </p:spPr>
        </p:cxnSp>
        <p:cxnSp>
          <p:nvCxnSpPr>
            <p:cNvPr id="1412" name="Google Shape;1412;p6"/>
            <p:cNvCxnSpPr/>
            <p:nvPr/>
          </p:nvCxnSpPr>
          <p:spPr>
            <a:xfrm>
              <a:off x="9171061" y="3638459"/>
              <a:ext cx="0" cy="541683"/>
            </a:xfrm>
            <a:prstGeom prst="straightConnector1">
              <a:avLst/>
            </a:prstGeom>
            <a:noFill/>
            <a:ln cap="flat" cmpd="sng" w="12700">
              <a:solidFill>
                <a:srgbClr val="3F3F3F"/>
              </a:solidFill>
              <a:prstDash val="solid"/>
              <a:round/>
              <a:headEnd len="sm" w="sm" type="none"/>
              <a:tailEnd len="sm" w="sm" type="none"/>
            </a:ln>
          </p:spPr>
        </p:cxnSp>
        <p:cxnSp>
          <p:nvCxnSpPr>
            <p:cNvPr id="1413" name="Google Shape;1413;p6"/>
            <p:cNvCxnSpPr>
              <a:endCxn id="1414" idx="1"/>
            </p:cNvCxnSpPr>
            <p:nvPr/>
          </p:nvCxnSpPr>
          <p:spPr>
            <a:xfrm>
              <a:off x="3564840" y="3253427"/>
              <a:ext cx="522600" cy="0"/>
            </a:xfrm>
            <a:prstGeom prst="straightConnector1">
              <a:avLst/>
            </a:prstGeom>
            <a:noFill/>
            <a:ln cap="flat" cmpd="sng" w="12700">
              <a:solidFill>
                <a:srgbClr val="3F3F3F"/>
              </a:solidFill>
              <a:prstDash val="solid"/>
              <a:round/>
              <a:headEnd len="sm" w="sm" type="none"/>
              <a:tailEnd len="sm" w="sm" type="none"/>
            </a:ln>
          </p:spPr>
        </p:cxnSp>
        <p:sp>
          <p:nvSpPr>
            <p:cNvPr id="1415" name="Google Shape;1415;p6"/>
            <p:cNvSpPr/>
            <p:nvPr/>
          </p:nvSpPr>
          <p:spPr>
            <a:xfrm>
              <a:off x="2738853" y="3894896"/>
              <a:ext cx="3550863" cy="2623595"/>
            </a:xfrm>
            <a:prstGeom prst="ellipse">
              <a:avLst/>
            </a:prstGeom>
            <a:solidFill>
              <a:srgbClr val="AFDF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1414" name="Google Shape;1414;p6"/>
            <p:cNvSpPr/>
            <p:nvPr/>
          </p:nvSpPr>
          <p:spPr>
            <a:xfrm>
              <a:off x="4087440" y="2868394"/>
              <a:ext cx="5593197" cy="770065"/>
            </a:xfrm>
            <a:prstGeom prst="rect">
              <a:avLst/>
            </a:prstGeom>
            <a:solidFill>
              <a:srgbClr val="C8F9FC"/>
            </a:solidFill>
            <a:ln cap="flat" cmpd="sng" w="9525">
              <a:solidFill>
                <a:srgbClr val="0B539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1416" name="Google Shape;1416;p6"/>
            <p:cNvGrpSpPr/>
            <p:nvPr/>
          </p:nvGrpSpPr>
          <p:grpSpPr>
            <a:xfrm>
              <a:off x="1425324" y="3075348"/>
              <a:ext cx="2165787" cy="309889"/>
              <a:chOff x="1302872" y="1946473"/>
              <a:chExt cx="2165787" cy="309889"/>
            </a:xfrm>
          </p:grpSpPr>
          <p:sp>
            <p:nvSpPr>
              <p:cNvPr id="1417" name="Google Shape;1417;p6"/>
              <p:cNvSpPr/>
              <p:nvPr/>
            </p:nvSpPr>
            <p:spPr>
              <a:xfrm>
                <a:off x="1302872" y="1946473"/>
                <a:ext cx="2165787" cy="309889"/>
              </a:xfrm>
              <a:custGeom>
                <a:rect b="b" l="l" r="r" t="t"/>
                <a:pathLst>
                  <a:path extrusionOk="0" h="309889" w="2599584">
                    <a:moveTo>
                      <a:pt x="169145" y="308683"/>
                    </a:moveTo>
                    <a:cubicBezTo>
                      <a:pt x="-51665" y="332498"/>
                      <a:pt x="-66180" y="-4282"/>
                      <a:pt x="184387" y="13606"/>
                    </a:cubicBezTo>
                    <a:lnTo>
                      <a:pt x="2481583" y="906"/>
                    </a:lnTo>
                    <a:cubicBezTo>
                      <a:pt x="2627280" y="-19644"/>
                      <a:pt x="2650142" y="316172"/>
                      <a:pt x="2481583" y="308683"/>
                    </a:cubicBezTo>
                    <a:lnTo>
                      <a:pt x="169145" y="308683"/>
                    </a:ln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1418" name="Google Shape;1418;p6"/>
              <p:cNvSpPr/>
              <p:nvPr/>
            </p:nvSpPr>
            <p:spPr>
              <a:xfrm>
                <a:off x="3316380" y="1977155"/>
                <a:ext cx="127363" cy="2494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nvGrpSpPr>
            <p:cNvPr id="1419" name="Google Shape;1419;p6"/>
            <p:cNvGrpSpPr/>
            <p:nvPr/>
          </p:nvGrpSpPr>
          <p:grpSpPr>
            <a:xfrm>
              <a:off x="2228263" y="2160722"/>
              <a:ext cx="2554259" cy="309903"/>
              <a:chOff x="914399" y="1946473"/>
              <a:chExt cx="2554259" cy="309903"/>
            </a:xfrm>
          </p:grpSpPr>
          <p:sp>
            <p:nvSpPr>
              <p:cNvPr id="1420" name="Google Shape;1420;p6"/>
              <p:cNvSpPr/>
              <p:nvPr/>
            </p:nvSpPr>
            <p:spPr>
              <a:xfrm>
                <a:off x="914399" y="1946473"/>
                <a:ext cx="2554259" cy="309903"/>
              </a:xfrm>
              <a:custGeom>
                <a:rect b="b" l="l" r="r" t="t"/>
                <a:pathLst>
                  <a:path extrusionOk="0" h="309903" w="3065866">
                    <a:moveTo>
                      <a:pt x="173034" y="308683"/>
                    </a:moveTo>
                    <a:cubicBezTo>
                      <a:pt x="-47776" y="332498"/>
                      <a:pt x="-67370" y="-49"/>
                      <a:pt x="173034" y="906"/>
                    </a:cubicBezTo>
                    <a:lnTo>
                      <a:pt x="2947865" y="906"/>
                    </a:lnTo>
                    <a:cubicBezTo>
                      <a:pt x="3093562" y="-19644"/>
                      <a:pt x="3116424" y="316172"/>
                      <a:pt x="2947865" y="308683"/>
                    </a:cubicBezTo>
                    <a:lnTo>
                      <a:pt x="173034" y="308683"/>
                    </a:ln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1421" name="Google Shape;1421;p6"/>
              <p:cNvSpPr/>
              <p:nvPr/>
            </p:nvSpPr>
            <p:spPr>
              <a:xfrm>
                <a:off x="3316380" y="1977155"/>
                <a:ext cx="127363" cy="2494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nvGrpSpPr>
            <p:cNvPr id="1422" name="Google Shape;1422;p6"/>
            <p:cNvGrpSpPr/>
            <p:nvPr/>
          </p:nvGrpSpPr>
          <p:grpSpPr>
            <a:xfrm>
              <a:off x="4546043" y="1690190"/>
              <a:ext cx="2554259" cy="309903"/>
              <a:chOff x="914399" y="1946473"/>
              <a:chExt cx="2554259" cy="309903"/>
            </a:xfrm>
          </p:grpSpPr>
          <p:sp>
            <p:nvSpPr>
              <p:cNvPr id="1423" name="Google Shape;1423;p6"/>
              <p:cNvSpPr/>
              <p:nvPr/>
            </p:nvSpPr>
            <p:spPr>
              <a:xfrm>
                <a:off x="914399" y="1946473"/>
                <a:ext cx="2554259" cy="309903"/>
              </a:xfrm>
              <a:custGeom>
                <a:rect b="b" l="l" r="r" t="t"/>
                <a:pathLst>
                  <a:path extrusionOk="0" h="309903" w="3065866">
                    <a:moveTo>
                      <a:pt x="173034" y="308683"/>
                    </a:moveTo>
                    <a:cubicBezTo>
                      <a:pt x="-47776" y="332498"/>
                      <a:pt x="-67370" y="-49"/>
                      <a:pt x="173034" y="906"/>
                    </a:cubicBezTo>
                    <a:lnTo>
                      <a:pt x="2947865" y="906"/>
                    </a:lnTo>
                    <a:cubicBezTo>
                      <a:pt x="3093562" y="-19644"/>
                      <a:pt x="3116424" y="316172"/>
                      <a:pt x="2947865" y="308683"/>
                    </a:cubicBezTo>
                    <a:lnTo>
                      <a:pt x="173034" y="308683"/>
                    </a:ln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1424" name="Google Shape;1424;p6"/>
              <p:cNvSpPr/>
              <p:nvPr/>
            </p:nvSpPr>
            <p:spPr>
              <a:xfrm>
                <a:off x="3316380" y="1977155"/>
                <a:ext cx="127363" cy="2494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nvGrpSpPr>
            <p:cNvPr id="1425" name="Google Shape;1425;p6"/>
            <p:cNvGrpSpPr/>
            <p:nvPr/>
          </p:nvGrpSpPr>
          <p:grpSpPr>
            <a:xfrm>
              <a:off x="7232093" y="1690190"/>
              <a:ext cx="2554259" cy="309903"/>
              <a:chOff x="914399" y="1946473"/>
              <a:chExt cx="2554259" cy="309903"/>
            </a:xfrm>
          </p:grpSpPr>
          <p:sp>
            <p:nvSpPr>
              <p:cNvPr id="1426" name="Google Shape;1426;p6"/>
              <p:cNvSpPr/>
              <p:nvPr/>
            </p:nvSpPr>
            <p:spPr>
              <a:xfrm>
                <a:off x="914399" y="1946473"/>
                <a:ext cx="2554259" cy="309903"/>
              </a:xfrm>
              <a:custGeom>
                <a:rect b="b" l="l" r="r" t="t"/>
                <a:pathLst>
                  <a:path extrusionOk="0" h="309903" w="3065866">
                    <a:moveTo>
                      <a:pt x="173034" y="308683"/>
                    </a:moveTo>
                    <a:cubicBezTo>
                      <a:pt x="-47776" y="332498"/>
                      <a:pt x="-67370" y="-49"/>
                      <a:pt x="173034" y="906"/>
                    </a:cubicBezTo>
                    <a:lnTo>
                      <a:pt x="2947865" y="906"/>
                    </a:lnTo>
                    <a:cubicBezTo>
                      <a:pt x="3093562" y="-19644"/>
                      <a:pt x="3116424" y="316172"/>
                      <a:pt x="2947865" y="308683"/>
                    </a:cubicBezTo>
                    <a:lnTo>
                      <a:pt x="173034" y="308683"/>
                    </a:ln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1427" name="Google Shape;1427;p6"/>
              <p:cNvSpPr/>
              <p:nvPr/>
            </p:nvSpPr>
            <p:spPr>
              <a:xfrm>
                <a:off x="3316380" y="1977155"/>
                <a:ext cx="127363" cy="2494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nvGrpSpPr>
            <p:cNvPr id="1428" name="Google Shape;1428;p6"/>
            <p:cNvGrpSpPr/>
            <p:nvPr/>
          </p:nvGrpSpPr>
          <p:grpSpPr>
            <a:xfrm>
              <a:off x="8669937" y="2160769"/>
              <a:ext cx="2554259" cy="309903"/>
              <a:chOff x="914399" y="1946473"/>
              <a:chExt cx="2554259" cy="309903"/>
            </a:xfrm>
          </p:grpSpPr>
          <p:sp>
            <p:nvSpPr>
              <p:cNvPr id="1429" name="Google Shape;1429;p6"/>
              <p:cNvSpPr/>
              <p:nvPr/>
            </p:nvSpPr>
            <p:spPr>
              <a:xfrm>
                <a:off x="914399" y="1946473"/>
                <a:ext cx="2554259" cy="309903"/>
              </a:xfrm>
              <a:custGeom>
                <a:rect b="b" l="l" r="r" t="t"/>
                <a:pathLst>
                  <a:path extrusionOk="0" h="309903" w="3065866">
                    <a:moveTo>
                      <a:pt x="173034" y="308683"/>
                    </a:moveTo>
                    <a:cubicBezTo>
                      <a:pt x="-47776" y="332498"/>
                      <a:pt x="-67370" y="-49"/>
                      <a:pt x="173034" y="906"/>
                    </a:cubicBezTo>
                    <a:lnTo>
                      <a:pt x="2947865" y="906"/>
                    </a:lnTo>
                    <a:cubicBezTo>
                      <a:pt x="3093562" y="-19644"/>
                      <a:pt x="3116424" y="316172"/>
                      <a:pt x="2947865" y="308683"/>
                    </a:cubicBezTo>
                    <a:lnTo>
                      <a:pt x="173034" y="308683"/>
                    </a:ln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1430" name="Google Shape;1430;p6"/>
              <p:cNvSpPr/>
              <p:nvPr/>
            </p:nvSpPr>
            <p:spPr>
              <a:xfrm>
                <a:off x="3316380" y="1977155"/>
                <a:ext cx="127363" cy="2494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nvGrpSpPr>
            <p:cNvPr id="1431" name="Google Shape;1431;p6"/>
            <p:cNvGrpSpPr/>
            <p:nvPr/>
          </p:nvGrpSpPr>
          <p:grpSpPr>
            <a:xfrm>
              <a:off x="6427423" y="4159284"/>
              <a:ext cx="1724024" cy="309903"/>
              <a:chOff x="1744634" y="1946473"/>
              <a:chExt cx="1724024" cy="309903"/>
            </a:xfrm>
          </p:grpSpPr>
          <p:sp>
            <p:nvSpPr>
              <p:cNvPr id="1432" name="Google Shape;1432;p6"/>
              <p:cNvSpPr/>
              <p:nvPr/>
            </p:nvSpPr>
            <p:spPr>
              <a:xfrm>
                <a:off x="1744634" y="1946473"/>
                <a:ext cx="1724024" cy="309903"/>
              </a:xfrm>
              <a:custGeom>
                <a:rect b="b" l="l" r="r" t="t"/>
                <a:pathLst>
                  <a:path extrusionOk="0" h="309903" w="3065866">
                    <a:moveTo>
                      <a:pt x="173034" y="308683"/>
                    </a:moveTo>
                    <a:cubicBezTo>
                      <a:pt x="-47776" y="332498"/>
                      <a:pt x="-67370" y="-49"/>
                      <a:pt x="173034" y="906"/>
                    </a:cubicBezTo>
                    <a:lnTo>
                      <a:pt x="2947865" y="906"/>
                    </a:lnTo>
                    <a:cubicBezTo>
                      <a:pt x="3093562" y="-19644"/>
                      <a:pt x="3116424" y="316172"/>
                      <a:pt x="2947865" y="308683"/>
                    </a:cubicBezTo>
                    <a:lnTo>
                      <a:pt x="173034" y="308683"/>
                    </a:ln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1433" name="Google Shape;1433;p6"/>
              <p:cNvSpPr/>
              <p:nvPr/>
            </p:nvSpPr>
            <p:spPr>
              <a:xfrm>
                <a:off x="3316380" y="1977155"/>
                <a:ext cx="127363" cy="2494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nvGrpSpPr>
            <p:cNvPr id="1434" name="Google Shape;1434;p6"/>
            <p:cNvGrpSpPr/>
            <p:nvPr/>
          </p:nvGrpSpPr>
          <p:grpSpPr>
            <a:xfrm>
              <a:off x="8408623" y="4131181"/>
              <a:ext cx="1724024" cy="309903"/>
              <a:chOff x="1744634" y="1946473"/>
              <a:chExt cx="1724024" cy="309903"/>
            </a:xfrm>
          </p:grpSpPr>
          <p:sp>
            <p:nvSpPr>
              <p:cNvPr id="1435" name="Google Shape;1435;p6"/>
              <p:cNvSpPr/>
              <p:nvPr/>
            </p:nvSpPr>
            <p:spPr>
              <a:xfrm>
                <a:off x="1744634" y="1946473"/>
                <a:ext cx="1724024" cy="309903"/>
              </a:xfrm>
              <a:custGeom>
                <a:rect b="b" l="l" r="r" t="t"/>
                <a:pathLst>
                  <a:path extrusionOk="0" h="309903" w="3065866">
                    <a:moveTo>
                      <a:pt x="173034" y="308683"/>
                    </a:moveTo>
                    <a:cubicBezTo>
                      <a:pt x="-47776" y="332498"/>
                      <a:pt x="-67370" y="-49"/>
                      <a:pt x="173034" y="906"/>
                    </a:cubicBezTo>
                    <a:lnTo>
                      <a:pt x="2947865" y="906"/>
                    </a:lnTo>
                    <a:cubicBezTo>
                      <a:pt x="3093562" y="-19644"/>
                      <a:pt x="3116424" y="316172"/>
                      <a:pt x="2947865" y="308683"/>
                    </a:cubicBezTo>
                    <a:lnTo>
                      <a:pt x="173034" y="308683"/>
                    </a:ln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1436" name="Google Shape;1436;p6"/>
              <p:cNvSpPr/>
              <p:nvPr/>
            </p:nvSpPr>
            <p:spPr>
              <a:xfrm>
                <a:off x="3316380" y="1977155"/>
                <a:ext cx="127363" cy="2494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nvGrpSpPr>
            <p:cNvPr id="1437" name="Google Shape;1437;p6"/>
            <p:cNvGrpSpPr/>
            <p:nvPr/>
          </p:nvGrpSpPr>
          <p:grpSpPr>
            <a:xfrm>
              <a:off x="4332302" y="3062160"/>
              <a:ext cx="2269147" cy="400701"/>
              <a:chOff x="1744634" y="1947089"/>
              <a:chExt cx="1751462" cy="309285"/>
            </a:xfrm>
          </p:grpSpPr>
          <p:sp>
            <p:nvSpPr>
              <p:cNvPr id="1438" name="Google Shape;1438;p6"/>
              <p:cNvSpPr/>
              <p:nvPr/>
            </p:nvSpPr>
            <p:spPr>
              <a:xfrm>
                <a:off x="1744634" y="1947089"/>
                <a:ext cx="1751462" cy="309285"/>
              </a:xfrm>
              <a:custGeom>
                <a:rect b="b" l="l" r="r" t="t"/>
                <a:pathLst>
                  <a:path extrusionOk="0" h="309285" w="3114658">
                    <a:moveTo>
                      <a:pt x="173034" y="308065"/>
                    </a:moveTo>
                    <a:cubicBezTo>
                      <a:pt x="-47776" y="331880"/>
                      <a:pt x="-67370" y="-667"/>
                      <a:pt x="173034" y="288"/>
                    </a:cubicBezTo>
                    <a:lnTo>
                      <a:pt x="2947865" y="288"/>
                    </a:lnTo>
                    <a:cubicBezTo>
                      <a:pt x="3134240" y="-10459"/>
                      <a:pt x="3203586" y="282878"/>
                      <a:pt x="2947865" y="308065"/>
                    </a:cubicBezTo>
                    <a:lnTo>
                      <a:pt x="173034" y="30806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1439" name="Google Shape;1439;p6"/>
              <p:cNvSpPr/>
              <p:nvPr/>
            </p:nvSpPr>
            <p:spPr>
              <a:xfrm>
                <a:off x="3327081" y="1962809"/>
                <a:ext cx="141577" cy="2772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sp>
          <p:nvSpPr>
            <p:cNvPr id="1440" name="Google Shape;1440;p6"/>
            <p:cNvSpPr txBox="1"/>
            <p:nvPr/>
          </p:nvSpPr>
          <p:spPr>
            <a:xfrm>
              <a:off x="2205519" y="2163761"/>
              <a:ext cx="201208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C0C0C"/>
                  </a:solidFill>
                  <a:latin typeface="Times New Roman"/>
                  <a:ea typeface="Times New Roman"/>
                  <a:cs typeface="Times New Roman"/>
                  <a:sym typeface="Times New Roman"/>
                </a:rPr>
                <a:t>Trục các Bộ, CQ ngang Bộ, …</a:t>
              </a:r>
              <a:endParaRPr b="1" sz="1100">
                <a:solidFill>
                  <a:srgbClr val="0C0C0C"/>
                </a:solidFill>
                <a:latin typeface="Times New Roman"/>
                <a:ea typeface="Times New Roman"/>
                <a:cs typeface="Times New Roman"/>
                <a:sym typeface="Times New Roman"/>
              </a:endParaRPr>
            </a:p>
          </p:txBody>
        </p:sp>
        <p:sp>
          <p:nvSpPr>
            <p:cNvPr id="1441" name="Google Shape;1441;p6"/>
            <p:cNvSpPr txBox="1"/>
            <p:nvPr/>
          </p:nvSpPr>
          <p:spPr>
            <a:xfrm>
              <a:off x="4566220" y="1700787"/>
              <a:ext cx="246304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C0C0C"/>
                  </a:solidFill>
                  <a:latin typeface="Times New Roman"/>
                  <a:ea typeface="Times New Roman"/>
                  <a:cs typeface="Times New Roman"/>
                  <a:sym typeface="Times New Roman"/>
                </a:rPr>
                <a:t>Trục Văn phòng Trung ương Đảng</a:t>
              </a:r>
              <a:endParaRPr b="1" sz="1200">
                <a:solidFill>
                  <a:srgbClr val="0C0C0C"/>
                </a:solidFill>
                <a:latin typeface="Times New Roman"/>
                <a:ea typeface="Times New Roman"/>
                <a:cs typeface="Times New Roman"/>
                <a:sym typeface="Times New Roman"/>
              </a:endParaRPr>
            </a:p>
          </p:txBody>
        </p:sp>
        <p:sp>
          <p:nvSpPr>
            <p:cNvPr id="1442" name="Google Shape;1442;p6"/>
            <p:cNvSpPr txBox="1"/>
            <p:nvPr/>
          </p:nvSpPr>
          <p:spPr>
            <a:xfrm>
              <a:off x="7425353" y="1706641"/>
              <a:ext cx="223035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C0C0C"/>
                  </a:solidFill>
                  <a:latin typeface="Times New Roman"/>
                  <a:ea typeface="Times New Roman"/>
                  <a:cs typeface="Times New Roman"/>
                  <a:sym typeface="Times New Roman"/>
                </a:rPr>
                <a:t>Trục Văn phòng Chủ tịch nước</a:t>
              </a:r>
              <a:endParaRPr b="1" sz="1200">
                <a:solidFill>
                  <a:srgbClr val="0C0C0C"/>
                </a:solidFill>
                <a:latin typeface="Times New Roman"/>
                <a:ea typeface="Times New Roman"/>
                <a:cs typeface="Times New Roman"/>
                <a:sym typeface="Times New Roman"/>
              </a:endParaRPr>
            </a:p>
          </p:txBody>
        </p:sp>
        <p:sp>
          <p:nvSpPr>
            <p:cNvPr id="1443" name="Google Shape;1443;p6"/>
            <p:cNvSpPr txBox="1"/>
            <p:nvPr/>
          </p:nvSpPr>
          <p:spPr>
            <a:xfrm>
              <a:off x="9637049" y="2164537"/>
              <a:ext cx="98918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C0C0C"/>
                  </a:solidFill>
                  <a:latin typeface="Times New Roman"/>
                  <a:ea typeface="Times New Roman"/>
                  <a:cs typeface="Times New Roman"/>
                  <a:sym typeface="Times New Roman"/>
                </a:rPr>
                <a:t>Trục</a:t>
              </a:r>
              <a:r>
                <a:rPr b="1" lang="en-US" sz="900">
                  <a:solidFill>
                    <a:srgbClr val="0C0C0C"/>
                  </a:solidFill>
                  <a:latin typeface="Times New Roman"/>
                  <a:ea typeface="Times New Roman"/>
                  <a:cs typeface="Times New Roman"/>
                  <a:sym typeface="Times New Roman"/>
                </a:rPr>
                <a:t>………….</a:t>
              </a:r>
              <a:endParaRPr/>
            </a:p>
          </p:txBody>
        </p:sp>
        <p:sp>
          <p:nvSpPr>
            <p:cNvPr id="1444" name="Google Shape;1444;p6"/>
            <p:cNvSpPr txBox="1"/>
            <p:nvPr/>
          </p:nvSpPr>
          <p:spPr>
            <a:xfrm>
              <a:off x="1789356" y="3075281"/>
              <a:ext cx="15133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C0C0C"/>
                  </a:solidFill>
                  <a:latin typeface="Times New Roman"/>
                  <a:ea typeface="Times New Roman"/>
                  <a:cs typeface="Times New Roman"/>
                  <a:sym typeface="Times New Roman"/>
                </a:rPr>
                <a:t>Trục tỉnh/thành phố</a:t>
              </a:r>
              <a:endParaRPr b="1" sz="1200">
                <a:solidFill>
                  <a:srgbClr val="0C0C0C"/>
                </a:solidFill>
                <a:latin typeface="Times New Roman"/>
                <a:ea typeface="Times New Roman"/>
                <a:cs typeface="Times New Roman"/>
                <a:sym typeface="Times New Roman"/>
              </a:endParaRPr>
            </a:p>
          </p:txBody>
        </p:sp>
        <p:sp>
          <p:nvSpPr>
            <p:cNvPr id="1445" name="Google Shape;1445;p6"/>
            <p:cNvSpPr txBox="1"/>
            <p:nvPr/>
          </p:nvSpPr>
          <p:spPr>
            <a:xfrm>
              <a:off x="4544171" y="3108238"/>
              <a:ext cx="189648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Trục liên thông quốc gia 1</a:t>
              </a:r>
              <a:endParaRPr/>
            </a:p>
          </p:txBody>
        </p:sp>
        <p:sp>
          <p:nvSpPr>
            <p:cNvPr id="1446" name="Google Shape;1446;p6"/>
            <p:cNvSpPr txBox="1"/>
            <p:nvPr/>
          </p:nvSpPr>
          <p:spPr>
            <a:xfrm>
              <a:off x="6415614" y="4170715"/>
              <a:ext cx="168507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C0C0C"/>
                  </a:solidFill>
                  <a:latin typeface="Times New Roman"/>
                  <a:ea typeface="Times New Roman"/>
                  <a:cs typeface="Times New Roman"/>
                  <a:sym typeface="Times New Roman"/>
                </a:rPr>
                <a:t>Trục Tp. Hồ Chí Minh</a:t>
              </a:r>
              <a:endParaRPr/>
            </a:p>
          </p:txBody>
        </p:sp>
        <p:sp>
          <p:nvSpPr>
            <p:cNvPr id="1447" name="Google Shape;1447;p6"/>
            <p:cNvSpPr txBox="1"/>
            <p:nvPr/>
          </p:nvSpPr>
          <p:spPr>
            <a:xfrm>
              <a:off x="8662547" y="4131181"/>
              <a:ext cx="122687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C0C0C"/>
                  </a:solidFill>
                  <a:latin typeface="Times New Roman"/>
                  <a:ea typeface="Times New Roman"/>
                  <a:cs typeface="Times New Roman"/>
                  <a:sym typeface="Times New Roman"/>
                </a:rPr>
                <a:t>Trục Tp.Hà Nội</a:t>
              </a:r>
              <a:endParaRPr b="1" sz="1200">
                <a:solidFill>
                  <a:srgbClr val="0C0C0C"/>
                </a:solidFill>
                <a:latin typeface="Times New Roman"/>
                <a:ea typeface="Times New Roman"/>
                <a:cs typeface="Times New Roman"/>
                <a:sym typeface="Times New Roman"/>
              </a:endParaRPr>
            </a:p>
          </p:txBody>
        </p:sp>
        <p:pic>
          <p:nvPicPr>
            <p:cNvPr id="1448" name="Google Shape;1448;p6"/>
            <p:cNvPicPr preferRelativeResize="0"/>
            <p:nvPr/>
          </p:nvPicPr>
          <p:blipFill rotWithShape="1">
            <a:blip r:embed="rId3">
              <a:alphaModFix/>
            </a:blip>
            <a:srcRect b="0" l="0" r="0" t="0"/>
            <a:stretch/>
          </p:blipFill>
          <p:spPr>
            <a:xfrm>
              <a:off x="3105594" y="4619952"/>
              <a:ext cx="406914" cy="406914"/>
            </a:xfrm>
            <a:prstGeom prst="rect">
              <a:avLst/>
            </a:prstGeom>
            <a:noFill/>
            <a:ln>
              <a:noFill/>
            </a:ln>
          </p:spPr>
        </p:pic>
        <p:pic>
          <p:nvPicPr>
            <p:cNvPr id="1449" name="Google Shape;1449;p6"/>
            <p:cNvPicPr preferRelativeResize="0"/>
            <p:nvPr/>
          </p:nvPicPr>
          <p:blipFill rotWithShape="1">
            <a:blip r:embed="rId3">
              <a:alphaModFix/>
            </a:blip>
            <a:srcRect b="0" l="0" r="0" t="0"/>
            <a:stretch/>
          </p:blipFill>
          <p:spPr>
            <a:xfrm>
              <a:off x="3309051" y="5351339"/>
              <a:ext cx="406914" cy="406914"/>
            </a:xfrm>
            <a:prstGeom prst="rect">
              <a:avLst/>
            </a:prstGeom>
            <a:noFill/>
            <a:ln>
              <a:noFill/>
            </a:ln>
          </p:spPr>
        </p:pic>
        <p:pic>
          <p:nvPicPr>
            <p:cNvPr id="1450" name="Google Shape;1450;p6"/>
            <p:cNvPicPr preferRelativeResize="0"/>
            <p:nvPr/>
          </p:nvPicPr>
          <p:blipFill rotWithShape="1">
            <a:blip r:embed="rId3">
              <a:alphaModFix/>
            </a:blip>
            <a:srcRect b="0" l="0" r="0" t="0"/>
            <a:stretch/>
          </p:blipFill>
          <p:spPr>
            <a:xfrm>
              <a:off x="4301034" y="4930141"/>
              <a:ext cx="406914" cy="406914"/>
            </a:xfrm>
            <a:prstGeom prst="rect">
              <a:avLst/>
            </a:prstGeom>
            <a:noFill/>
            <a:ln>
              <a:noFill/>
            </a:ln>
          </p:spPr>
        </p:pic>
        <p:pic>
          <p:nvPicPr>
            <p:cNvPr id="1451" name="Google Shape;1451;p6"/>
            <p:cNvPicPr preferRelativeResize="0"/>
            <p:nvPr/>
          </p:nvPicPr>
          <p:blipFill rotWithShape="1">
            <a:blip r:embed="rId3">
              <a:alphaModFix/>
            </a:blip>
            <a:srcRect b="0" l="0" r="0" t="0"/>
            <a:stretch/>
          </p:blipFill>
          <p:spPr>
            <a:xfrm>
              <a:off x="5500790" y="5154239"/>
              <a:ext cx="406914" cy="406914"/>
            </a:xfrm>
            <a:prstGeom prst="rect">
              <a:avLst/>
            </a:prstGeom>
            <a:noFill/>
            <a:ln>
              <a:noFill/>
            </a:ln>
          </p:spPr>
        </p:pic>
        <p:pic>
          <p:nvPicPr>
            <p:cNvPr id="1452" name="Google Shape;1452;p6"/>
            <p:cNvPicPr preferRelativeResize="0"/>
            <p:nvPr/>
          </p:nvPicPr>
          <p:blipFill rotWithShape="1">
            <a:blip r:embed="rId3">
              <a:alphaModFix/>
            </a:blip>
            <a:srcRect b="0" l="0" r="0" t="0"/>
            <a:stretch/>
          </p:blipFill>
          <p:spPr>
            <a:xfrm>
              <a:off x="5534949" y="4529813"/>
              <a:ext cx="406914" cy="406914"/>
            </a:xfrm>
            <a:prstGeom prst="rect">
              <a:avLst/>
            </a:prstGeom>
            <a:noFill/>
            <a:ln>
              <a:noFill/>
            </a:ln>
          </p:spPr>
        </p:pic>
        <p:sp>
          <p:nvSpPr>
            <p:cNvPr id="1453" name="Google Shape;1453;p6"/>
            <p:cNvSpPr txBox="1"/>
            <p:nvPr/>
          </p:nvSpPr>
          <p:spPr>
            <a:xfrm>
              <a:off x="2961247" y="5004598"/>
              <a:ext cx="7857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3F3F3F"/>
                  </a:solidFill>
                  <a:latin typeface="Times New Roman"/>
                  <a:ea typeface="Times New Roman"/>
                  <a:cs typeface="Times New Roman"/>
                  <a:sym typeface="Times New Roman"/>
                </a:rPr>
                <a:t>Sở KH-CN</a:t>
              </a:r>
              <a:endParaRPr/>
            </a:p>
          </p:txBody>
        </p:sp>
        <p:sp>
          <p:nvSpPr>
            <p:cNvPr id="1454" name="Google Shape;1454;p6"/>
            <p:cNvSpPr txBox="1"/>
            <p:nvPr/>
          </p:nvSpPr>
          <p:spPr>
            <a:xfrm>
              <a:off x="3169276" y="5755389"/>
              <a:ext cx="91403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3F3F3F"/>
                  </a:solidFill>
                  <a:latin typeface="Times New Roman"/>
                  <a:ea typeface="Times New Roman"/>
                  <a:cs typeface="Times New Roman"/>
                  <a:sym typeface="Times New Roman"/>
                </a:rPr>
                <a:t>Sở Tài Chính</a:t>
              </a:r>
              <a:endParaRPr b="1" sz="1000">
                <a:solidFill>
                  <a:srgbClr val="3F3F3F"/>
                </a:solidFill>
                <a:latin typeface="Times New Roman"/>
                <a:ea typeface="Times New Roman"/>
                <a:cs typeface="Times New Roman"/>
                <a:sym typeface="Times New Roman"/>
              </a:endParaRPr>
            </a:p>
          </p:txBody>
        </p:sp>
        <p:sp>
          <p:nvSpPr>
            <p:cNvPr id="1455" name="Google Shape;1455;p6"/>
            <p:cNvSpPr txBox="1"/>
            <p:nvPr/>
          </p:nvSpPr>
          <p:spPr>
            <a:xfrm>
              <a:off x="3903752" y="5273293"/>
              <a:ext cx="14125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3F3F3F"/>
                  </a:solidFill>
                  <a:latin typeface="Times New Roman"/>
                  <a:ea typeface="Times New Roman"/>
                  <a:cs typeface="Times New Roman"/>
                  <a:sym typeface="Times New Roman"/>
                </a:rPr>
                <a:t>UBND tỉnh Lâm Đồng</a:t>
              </a:r>
              <a:endParaRPr b="1" sz="1000">
                <a:solidFill>
                  <a:srgbClr val="3F3F3F"/>
                </a:solidFill>
                <a:latin typeface="Times New Roman"/>
                <a:ea typeface="Times New Roman"/>
                <a:cs typeface="Times New Roman"/>
                <a:sym typeface="Times New Roman"/>
              </a:endParaRPr>
            </a:p>
          </p:txBody>
        </p:sp>
        <p:sp>
          <p:nvSpPr>
            <p:cNvPr id="1456" name="Google Shape;1456;p6"/>
            <p:cNvSpPr txBox="1"/>
            <p:nvPr/>
          </p:nvSpPr>
          <p:spPr>
            <a:xfrm>
              <a:off x="5351616" y="5577159"/>
              <a:ext cx="8867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3F3F3F"/>
                  </a:solidFill>
                  <a:latin typeface="Times New Roman"/>
                  <a:ea typeface="Times New Roman"/>
                  <a:cs typeface="Times New Roman"/>
                  <a:sym typeface="Times New Roman"/>
                </a:rPr>
                <a:t>ĐK. Phú Quý</a:t>
              </a:r>
              <a:endParaRPr/>
            </a:p>
          </p:txBody>
        </p:sp>
        <p:sp>
          <p:nvSpPr>
            <p:cNvPr id="1457" name="Google Shape;1457;p6"/>
            <p:cNvSpPr txBox="1"/>
            <p:nvPr/>
          </p:nvSpPr>
          <p:spPr>
            <a:xfrm>
              <a:off x="5608332" y="4842489"/>
              <a:ext cx="37998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3F3F3F"/>
                  </a:solidFill>
                  <a:latin typeface="Times New Roman"/>
                  <a:ea typeface="Times New Roman"/>
                  <a:cs typeface="Times New Roman"/>
                  <a:sym typeface="Times New Roman"/>
                </a:rPr>
                <a:t>…</a:t>
              </a:r>
              <a:endParaRPr/>
            </a:p>
          </p:txBody>
        </p:sp>
        <p:cxnSp>
          <p:nvCxnSpPr>
            <p:cNvPr id="1458" name="Google Shape;1458;p6"/>
            <p:cNvCxnSpPr/>
            <p:nvPr/>
          </p:nvCxnSpPr>
          <p:spPr>
            <a:xfrm flipH="1">
              <a:off x="3453068" y="4442204"/>
              <a:ext cx="379955" cy="370045"/>
            </a:xfrm>
            <a:prstGeom prst="bentConnector3">
              <a:avLst>
                <a:gd fmla="val 3033" name="adj1"/>
              </a:avLst>
            </a:prstGeom>
            <a:noFill/>
            <a:ln cap="flat" cmpd="sng" w="12700">
              <a:solidFill>
                <a:srgbClr val="3F3F3F"/>
              </a:solidFill>
              <a:prstDash val="solid"/>
              <a:round/>
              <a:headEnd len="sm" w="sm" type="none"/>
              <a:tailEnd len="sm" w="sm" type="none"/>
            </a:ln>
          </p:spPr>
        </p:cxnSp>
        <p:cxnSp>
          <p:nvCxnSpPr>
            <p:cNvPr id="1459" name="Google Shape;1459;p6"/>
            <p:cNvCxnSpPr/>
            <p:nvPr/>
          </p:nvCxnSpPr>
          <p:spPr>
            <a:xfrm rot="5400000">
              <a:off x="3287523" y="4678202"/>
              <a:ext cx="904342" cy="470089"/>
            </a:xfrm>
            <a:prstGeom prst="bentConnector3">
              <a:avLst>
                <a:gd fmla="val 77824" name="adj1"/>
              </a:avLst>
            </a:prstGeom>
            <a:noFill/>
            <a:ln cap="flat" cmpd="sng" w="12700">
              <a:solidFill>
                <a:srgbClr val="3F3F3F"/>
              </a:solidFill>
              <a:prstDash val="solid"/>
              <a:round/>
              <a:headEnd len="sm" w="sm" type="none"/>
              <a:tailEnd len="sm" w="sm" type="none"/>
            </a:ln>
          </p:spPr>
        </p:cxnSp>
        <p:cxnSp>
          <p:nvCxnSpPr>
            <p:cNvPr id="1460" name="Google Shape;1460;p6"/>
            <p:cNvCxnSpPr/>
            <p:nvPr/>
          </p:nvCxnSpPr>
          <p:spPr>
            <a:xfrm>
              <a:off x="4531505" y="4461074"/>
              <a:ext cx="0" cy="461299"/>
            </a:xfrm>
            <a:prstGeom prst="straightConnector1">
              <a:avLst/>
            </a:prstGeom>
            <a:noFill/>
            <a:ln cap="flat" cmpd="sng" w="12700">
              <a:solidFill>
                <a:srgbClr val="3F3F3F"/>
              </a:solidFill>
              <a:prstDash val="solid"/>
              <a:round/>
              <a:headEnd len="sm" w="sm" type="none"/>
              <a:tailEnd len="sm" w="sm" type="none"/>
            </a:ln>
          </p:spPr>
        </p:cxnSp>
        <p:cxnSp>
          <p:nvCxnSpPr>
            <p:cNvPr id="1461" name="Google Shape;1461;p6"/>
            <p:cNvCxnSpPr>
              <a:endCxn id="1451" idx="1"/>
            </p:cNvCxnSpPr>
            <p:nvPr/>
          </p:nvCxnSpPr>
          <p:spPr>
            <a:xfrm flipH="1" rot="-5400000">
              <a:off x="4881890" y="4738796"/>
              <a:ext cx="896700" cy="341100"/>
            </a:xfrm>
            <a:prstGeom prst="bentConnector2">
              <a:avLst/>
            </a:prstGeom>
            <a:noFill/>
            <a:ln cap="flat" cmpd="sng" w="12700">
              <a:solidFill>
                <a:srgbClr val="3F3F3F"/>
              </a:solidFill>
              <a:prstDash val="solid"/>
              <a:round/>
              <a:headEnd len="sm" w="sm" type="none"/>
              <a:tailEnd len="sm" w="sm" type="none"/>
            </a:ln>
          </p:spPr>
        </p:cxnSp>
        <p:cxnSp>
          <p:nvCxnSpPr>
            <p:cNvPr id="1462" name="Google Shape;1462;p6"/>
            <p:cNvCxnSpPr>
              <a:endCxn id="1452" idx="0"/>
            </p:cNvCxnSpPr>
            <p:nvPr/>
          </p:nvCxnSpPr>
          <p:spPr>
            <a:xfrm>
              <a:off x="5363406" y="4341113"/>
              <a:ext cx="375000" cy="188700"/>
            </a:xfrm>
            <a:prstGeom prst="bentConnector2">
              <a:avLst/>
            </a:prstGeom>
            <a:noFill/>
            <a:ln cap="flat" cmpd="sng" w="12700">
              <a:solidFill>
                <a:srgbClr val="3F3F3F"/>
              </a:solidFill>
              <a:prstDash val="solid"/>
              <a:round/>
              <a:headEnd len="sm" w="sm" type="none"/>
              <a:tailEnd len="sm" w="sm" type="none"/>
            </a:ln>
          </p:spPr>
        </p:cxnSp>
        <p:grpSp>
          <p:nvGrpSpPr>
            <p:cNvPr id="1463" name="Google Shape;1463;p6"/>
            <p:cNvGrpSpPr/>
            <p:nvPr/>
          </p:nvGrpSpPr>
          <p:grpSpPr>
            <a:xfrm>
              <a:off x="3504647" y="4180142"/>
              <a:ext cx="1866965" cy="289045"/>
              <a:chOff x="1744634" y="1946473"/>
              <a:chExt cx="1699109" cy="309903"/>
            </a:xfrm>
          </p:grpSpPr>
          <p:sp>
            <p:nvSpPr>
              <p:cNvPr id="1464" name="Google Shape;1464;p6"/>
              <p:cNvSpPr/>
              <p:nvPr/>
            </p:nvSpPr>
            <p:spPr>
              <a:xfrm>
                <a:off x="1744634" y="1946473"/>
                <a:ext cx="1699109" cy="309903"/>
              </a:xfrm>
              <a:custGeom>
                <a:rect b="b" l="l" r="r" t="t"/>
                <a:pathLst>
                  <a:path extrusionOk="0" h="309903" w="3065866">
                    <a:moveTo>
                      <a:pt x="173034" y="308683"/>
                    </a:moveTo>
                    <a:cubicBezTo>
                      <a:pt x="-47776" y="332498"/>
                      <a:pt x="-67370" y="-49"/>
                      <a:pt x="173034" y="906"/>
                    </a:cubicBezTo>
                    <a:lnTo>
                      <a:pt x="2947865" y="906"/>
                    </a:lnTo>
                    <a:cubicBezTo>
                      <a:pt x="3093562" y="-19644"/>
                      <a:pt x="3116424" y="316172"/>
                      <a:pt x="2947865" y="308683"/>
                    </a:cubicBezTo>
                    <a:lnTo>
                      <a:pt x="173034" y="308683"/>
                    </a:ln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1465" name="Google Shape;1465;p6"/>
              <p:cNvSpPr/>
              <p:nvPr/>
            </p:nvSpPr>
            <p:spPr>
              <a:xfrm>
                <a:off x="3310352" y="1970265"/>
                <a:ext cx="115194" cy="25718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sp>
          <p:nvSpPr>
            <p:cNvPr id="1466" name="Google Shape;1466;p6"/>
            <p:cNvSpPr txBox="1"/>
            <p:nvPr/>
          </p:nvSpPr>
          <p:spPr>
            <a:xfrm>
              <a:off x="3754195" y="4179964"/>
              <a:ext cx="127131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C0C0C"/>
                  </a:solidFill>
                  <a:latin typeface="Times New Roman"/>
                  <a:ea typeface="Times New Roman"/>
                  <a:cs typeface="Times New Roman"/>
                  <a:sym typeface="Times New Roman"/>
                </a:rPr>
                <a:t>Trục Lâm Đồng</a:t>
              </a:r>
              <a:endParaRPr b="1" sz="1200">
                <a:solidFill>
                  <a:srgbClr val="0C0C0C"/>
                </a:solidFill>
                <a:latin typeface="Times New Roman"/>
                <a:ea typeface="Times New Roman"/>
                <a:cs typeface="Times New Roman"/>
                <a:sym typeface="Times New Roman"/>
              </a:endParaRPr>
            </a:p>
          </p:txBody>
        </p:sp>
        <p:cxnSp>
          <p:nvCxnSpPr>
            <p:cNvPr id="1467" name="Google Shape;1467;p6"/>
            <p:cNvCxnSpPr/>
            <p:nvPr/>
          </p:nvCxnSpPr>
          <p:spPr>
            <a:xfrm>
              <a:off x="4414827" y="2470625"/>
              <a:ext cx="0" cy="397769"/>
            </a:xfrm>
            <a:prstGeom prst="straightConnector1">
              <a:avLst/>
            </a:prstGeom>
            <a:noFill/>
            <a:ln cap="flat" cmpd="sng" w="12700">
              <a:solidFill>
                <a:srgbClr val="3F3F3F"/>
              </a:solidFill>
              <a:prstDash val="solid"/>
              <a:round/>
              <a:headEnd len="sm" w="sm" type="none"/>
              <a:tailEnd len="sm" w="sm" type="none"/>
            </a:ln>
          </p:spPr>
        </p:cxnSp>
        <p:cxnSp>
          <p:nvCxnSpPr>
            <p:cNvPr id="1468" name="Google Shape;1468;p6"/>
            <p:cNvCxnSpPr/>
            <p:nvPr/>
          </p:nvCxnSpPr>
          <p:spPr>
            <a:xfrm>
              <a:off x="5738406" y="2000093"/>
              <a:ext cx="0" cy="890987"/>
            </a:xfrm>
            <a:prstGeom prst="straightConnector1">
              <a:avLst/>
            </a:prstGeom>
            <a:noFill/>
            <a:ln cap="flat" cmpd="sng" w="12700">
              <a:solidFill>
                <a:srgbClr val="3F3F3F"/>
              </a:solidFill>
              <a:prstDash val="solid"/>
              <a:round/>
              <a:headEnd len="sm" w="sm" type="none"/>
              <a:tailEnd len="sm" w="sm" type="none"/>
            </a:ln>
          </p:spPr>
        </p:cxnSp>
        <p:cxnSp>
          <p:nvCxnSpPr>
            <p:cNvPr id="1469" name="Google Shape;1469;p6"/>
            <p:cNvCxnSpPr/>
            <p:nvPr/>
          </p:nvCxnSpPr>
          <p:spPr>
            <a:xfrm>
              <a:off x="8151447" y="1973411"/>
              <a:ext cx="0" cy="869194"/>
            </a:xfrm>
            <a:prstGeom prst="straightConnector1">
              <a:avLst/>
            </a:prstGeom>
            <a:noFill/>
            <a:ln cap="flat" cmpd="sng" w="12700">
              <a:solidFill>
                <a:srgbClr val="3F3F3F"/>
              </a:solidFill>
              <a:prstDash val="solid"/>
              <a:round/>
              <a:headEnd len="sm" w="sm" type="none"/>
              <a:tailEnd len="sm" w="sm" type="none"/>
            </a:ln>
          </p:spPr>
        </p:cxnSp>
        <p:cxnSp>
          <p:nvCxnSpPr>
            <p:cNvPr id="1470" name="Google Shape;1470;p6"/>
            <p:cNvCxnSpPr/>
            <p:nvPr/>
          </p:nvCxnSpPr>
          <p:spPr>
            <a:xfrm>
              <a:off x="9185580" y="2470625"/>
              <a:ext cx="0" cy="397769"/>
            </a:xfrm>
            <a:prstGeom prst="straightConnector1">
              <a:avLst/>
            </a:prstGeom>
            <a:noFill/>
            <a:ln cap="flat" cmpd="sng" w="12700">
              <a:solidFill>
                <a:srgbClr val="3F3F3F"/>
              </a:solidFill>
              <a:prstDash val="solid"/>
              <a:round/>
              <a:headEnd len="sm" w="sm" type="none"/>
              <a:tailEnd len="sm" w="sm" type="none"/>
            </a:ln>
          </p:spPr>
        </p:cxnSp>
        <p:cxnSp>
          <p:nvCxnSpPr>
            <p:cNvPr id="1471" name="Google Shape;1471;p6"/>
            <p:cNvCxnSpPr/>
            <p:nvPr/>
          </p:nvCxnSpPr>
          <p:spPr>
            <a:xfrm>
              <a:off x="4480937" y="3638459"/>
              <a:ext cx="0" cy="256437"/>
            </a:xfrm>
            <a:prstGeom prst="straightConnector1">
              <a:avLst/>
            </a:prstGeom>
            <a:noFill/>
            <a:ln cap="flat" cmpd="sng" w="12700">
              <a:solidFill>
                <a:srgbClr val="3F3F3F"/>
              </a:solidFill>
              <a:prstDash val="solid"/>
              <a:round/>
              <a:headEnd len="sm" w="sm" type="none"/>
              <a:tailEnd len="sm" w="sm" type="none"/>
            </a:ln>
          </p:spPr>
        </p:cxnSp>
        <p:cxnSp>
          <p:nvCxnSpPr>
            <p:cNvPr id="1472" name="Google Shape;1472;p6"/>
            <p:cNvCxnSpPr/>
            <p:nvPr/>
          </p:nvCxnSpPr>
          <p:spPr>
            <a:xfrm>
              <a:off x="6497595" y="3246738"/>
              <a:ext cx="805505" cy="6688"/>
            </a:xfrm>
            <a:prstGeom prst="straightConnector1">
              <a:avLst/>
            </a:prstGeom>
            <a:noFill/>
            <a:ln cap="flat" cmpd="sng" w="12700">
              <a:solidFill>
                <a:srgbClr val="3F3F3F"/>
              </a:solidFill>
              <a:prstDash val="solid"/>
              <a:round/>
              <a:headEnd len="sm" w="sm" type="none"/>
              <a:tailEnd len="sm" w="sm" type="none"/>
            </a:ln>
          </p:spPr>
        </p:cxnSp>
        <p:grpSp>
          <p:nvGrpSpPr>
            <p:cNvPr id="1473" name="Google Shape;1473;p6"/>
            <p:cNvGrpSpPr/>
            <p:nvPr/>
          </p:nvGrpSpPr>
          <p:grpSpPr>
            <a:xfrm>
              <a:off x="7302759" y="3052998"/>
              <a:ext cx="2233599" cy="401502"/>
              <a:chOff x="1744634" y="1946473"/>
              <a:chExt cx="1724024" cy="309903"/>
            </a:xfrm>
          </p:grpSpPr>
          <p:sp>
            <p:nvSpPr>
              <p:cNvPr id="1474" name="Google Shape;1474;p6"/>
              <p:cNvSpPr/>
              <p:nvPr/>
            </p:nvSpPr>
            <p:spPr>
              <a:xfrm>
                <a:off x="1744634" y="1946473"/>
                <a:ext cx="1724024" cy="309903"/>
              </a:xfrm>
              <a:custGeom>
                <a:rect b="b" l="l" r="r" t="t"/>
                <a:pathLst>
                  <a:path extrusionOk="0" h="309903" w="3065866">
                    <a:moveTo>
                      <a:pt x="173034" y="308683"/>
                    </a:moveTo>
                    <a:cubicBezTo>
                      <a:pt x="-47776" y="332498"/>
                      <a:pt x="-67370" y="-49"/>
                      <a:pt x="173034" y="906"/>
                    </a:cubicBezTo>
                    <a:lnTo>
                      <a:pt x="2947865" y="906"/>
                    </a:lnTo>
                    <a:cubicBezTo>
                      <a:pt x="3093562" y="-19644"/>
                      <a:pt x="3116424" y="316172"/>
                      <a:pt x="2947865" y="308683"/>
                    </a:cubicBezTo>
                    <a:lnTo>
                      <a:pt x="173034" y="30868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1475" name="Google Shape;1475;p6"/>
              <p:cNvSpPr/>
              <p:nvPr/>
            </p:nvSpPr>
            <p:spPr>
              <a:xfrm>
                <a:off x="3316380" y="1977155"/>
                <a:ext cx="127363" cy="2494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sp>
          <p:nvSpPr>
            <p:cNvPr id="1476" name="Google Shape;1476;p6"/>
            <p:cNvSpPr txBox="1"/>
            <p:nvPr/>
          </p:nvSpPr>
          <p:spPr>
            <a:xfrm>
              <a:off x="7511035" y="3108238"/>
              <a:ext cx="189648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Trục liên thông quốc gia 2</a:t>
              </a:r>
              <a:endParaRPr/>
            </a:p>
          </p:txBody>
        </p:sp>
      </p:grpSp>
      <p:sp>
        <p:nvSpPr>
          <p:cNvPr id="1477" name="Google Shape;1477;p6"/>
          <p:cNvSpPr/>
          <p:nvPr/>
        </p:nvSpPr>
        <p:spPr>
          <a:xfrm>
            <a:off x="8203095" y="6387548"/>
            <a:ext cx="2915413" cy="2494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7"/>
          <p:cNvSpPr/>
          <p:nvPr/>
        </p:nvSpPr>
        <p:spPr>
          <a:xfrm>
            <a:off x="1132512" y="951112"/>
            <a:ext cx="4781549" cy="9874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3F3F3F"/>
                </a:solidFill>
                <a:latin typeface="Times New Roman"/>
                <a:ea typeface="Times New Roman"/>
                <a:cs typeface="Times New Roman"/>
                <a:sym typeface="Times New Roman"/>
              </a:rPr>
              <a:t>Tương thích hầu hết các trình duyệt </a:t>
            </a:r>
            <a:r>
              <a:rPr lang="en-US" sz="1800">
                <a:solidFill>
                  <a:srgbClr val="3F3F3F"/>
                </a:solidFill>
                <a:latin typeface="Times New Roman"/>
                <a:ea typeface="Times New Roman"/>
                <a:cs typeface="Times New Roman"/>
                <a:sym typeface="Times New Roman"/>
              </a:rPr>
              <a:t>hiện nay. </a:t>
            </a:r>
            <a:endParaRPr/>
          </a:p>
          <a:p>
            <a:pPr indent="0" lvl="0" marL="0" marR="0" rtl="0" algn="just">
              <a:spcBef>
                <a:spcPts val="500"/>
              </a:spcBef>
              <a:spcAft>
                <a:spcPts val="0"/>
              </a:spcAft>
              <a:buNone/>
            </a:pPr>
            <a:r>
              <a:rPr lang="en-US" sz="1800">
                <a:solidFill>
                  <a:srgbClr val="3F3F3F"/>
                </a:solidFill>
                <a:latin typeface="Times New Roman"/>
                <a:ea typeface="Times New Roman"/>
                <a:cs typeface="Times New Roman"/>
                <a:sym typeface="Times New Roman"/>
              </a:rPr>
              <a:t>Làm việc </a:t>
            </a:r>
            <a:r>
              <a:rPr b="1" lang="en-US" sz="1800">
                <a:solidFill>
                  <a:srgbClr val="3F3F3F"/>
                </a:solidFill>
                <a:latin typeface="Times New Roman"/>
                <a:ea typeface="Times New Roman"/>
                <a:cs typeface="Times New Roman"/>
                <a:sym typeface="Times New Roman"/>
              </a:rPr>
              <a:t>mọi lúc, mọi nơi</a:t>
            </a:r>
            <a:r>
              <a:rPr lang="en-US" sz="1800">
                <a:solidFill>
                  <a:srgbClr val="3F3F3F"/>
                </a:solidFill>
                <a:latin typeface="Times New Roman"/>
                <a:ea typeface="Times New Roman"/>
                <a:cs typeface="Times New Roman"/>
                <a:sym typeface="Times New Roman"/>
              </a:rPr>
              <a:t> trên laptop, máy tính bảng, smartphone,…</a:t>
            </a:r>
            <a:endParaRPr b="1" sz="1800">
              <a:solidFill>
                <a:srgbClr val="3F3F3F"/>
              </a:solidFill>
              <a:latin typeface="Times New Roman"/>
              <a:ea typeface="Times New Roman"/>
              <a:cs typeface="Times New Roman"/>
              <a:sym typeface="Times New Roman"/>
            </a:endParaRPr>
          </a:p>
        </p:txBody>
      </p:sp>
      <p:sp>
        <p:nvSpPr>
          <p:cNvPr id="1483" name="Google Shape;1483;p7"/>
          <p:cNvSpPr txBox="1"/>
          <p:nvPr/>
        </p:nvSpPr>
        <p:spPr>
          <a:xfrm>
            <a:off x="344523" y="199333"/>
            <a:ext cx="11573197" cy="724247"/>
          </a:xfrm>
          <a:prstGeom prst="rect">
            <a:avLst/>
          </a:prstGeom>
          <a:noFill/>
          <a:ln>
            <a:noFill/>
          </a:ln>
        </p:spPr>
        <p:txBody>
          <a:bodyPr anchorCtr="0" anchor="t" bIns="45700" lIns="91425" spcFirstLastPara="1" rIns="91425" wrap="square" tIns="45700">
            <a:noAutofit/>
          </a:bodyPr>
          <a:lstStyle/>
          <a:p>
            <a:pPr indent="-254000" lvl="0" marL="91440" marR="0" rtl="0" algn="ctr">
              <a:lnSpc>
                <a:spcPct val="90000"/>
              </a:lnSpc>
              <a:spcBef>
                <a:spcPts val="0"/>
              </a:spcBef>
              <a:spcAft>
                <a:spcPts val="0"/>
              </a:spcAft>
              <a:buClr>
                <a:schemeClr val="accent1"/>
              </a:buClr>
              <a:buSzPts val="4000"/>
              <a:buFont typeface="Calibri"/>
              <a:buChar char=" "/>
            </a:pPr>
            <a:r>
              <a:rPr lang="en-US" sz="4000">
                <a:solidFill>
                  <a:srgbClr val="3F3F3F"/>
                </a:solidFill>
                <a:latin typeface="Times New Roman"/>
                <a:ea typeface="Times New Roman"/>
                <a:cs typeface="Times New Roman"/>
                <a:sym typeface="Times New Roman"/>
              </a:rPr>
              <a:t>Đặc điểm nổi bật</a:t>
            </a:r>
            <a:endParaRPr sz="4000">
              <a:solidFill>
                <a:srgbClr val="3F3F3F"/>
              </a:solidFill>
              <a:latin typeface="Times New Roman"/>
              <a:ea typeface="Times New Roman"/>
              <a:cs typeface="Times New Roman"/>
              <a:sym typeface="Times New Roman"/>
            </a:endParaRPr>
          </a:p>
        </p:txBody>
      </p:sp>
      <p:sp>
        <p:nvSpPr>
          <p:cNvPr id="1484" name="Google Shape;1484;p7"/>
          <p:cNvSpPr/>
          <p:nvPr/>
        </p:nvSpPr>
        <p:spPr>
          <a:xfrm>
            <a:off x="7363668" y="1359950"/>
            <a:ext cx="4591759" cy="154144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3F3F3F"/>
                </a:solidFill>
                <a:latin typeface="Times New Roman"/>
                <a:ea typeface="Times New Roman"/>
                <a:cs typeface="Times New Roman"/>
                <a:sym typeface="Times New Roman"/>
              </a:rPr>
              <a:t>-   Tích hợp </a:t>
            </a:r>
            <a:r>
              <a:rPr b="1" lang="en-US" sz="1800">
                <a:solidFill>
                  <a:srgbClr val="3F3F3F"/>
                </a:solidFill>
                <a:latin typeface="Times New Roman"/>
                <a:ea typeface="Times New Roman"/>
                <a:cs typeface="Times New Roman"/>
                <a:sym typeface="Times New Roman"/>
              </a:rPr>
              <a:t>chữ ký số </a:t>
            </a:r>
            <a:r>
              <a:rPr lang="en-US" sz="1800">
                <a:solidFill>
                  <a:srgbClr val="3F3F3F"/>
                </a:solidFill>
                <a:latin typeface="Times New Roman"/>
                <a:ea typeface="Times New Roman"/>
                <a:cs typeface="Times New Roman"/>
                <a:sym typeface="Times New Roman"/>
              </a:rPr>
              <a:t>ở: Quá trình xử lý văn bản.</a:t>
            </a:r>
            <a:endParaRPr/>
          </a:p>
          <a:p>
            <a:pPr indent="-285750" lvl="0" marL="285750" marR="0" rtl="0" algn="just">
              <a:spcBef>
                <a:spcPts val="500"/>
              </a:spcBef>
              <a:spcAft>
                <a:spcPts val="0"/>
              </a:spcAft>
              <a:buClr>
                <a:srgbClr val="3F3F3F"/>
              </a:buClr>
              <a:buSzPts val="1800"/>
              <a:buFont typeface="Times New Roman"/>
              <a:buChar char="-"/>
            </a:pPr>
            <a:r>
              <a:rPr lang="en-US" sz="1800">
                <a:solidFill>
                  <a:srgbClr val="3F3F3F"/>
                </a:solidFill>
                <a:latin typeface="Times New Roman"/>
                <a:ea typeface="Times New Roman"/>
                <a:cs typeface="Times New Roman"/>
                <a:sym typeface="Times New Roman"/>
              </a:rPr>
              <a:t>Các </a:t>
            </a:r>
            <a:r>
              <a:rPr b="1" lang="en-US" sz="1800">
                <a:solidFill>
                  <a:srgbClr val="3F3F3F"/>
                </a:solidFill>
                <a:latin typeface="Times New Roman"/>
                <a:ea typeface="Times New Roman"/>
                <a:cs typeface="Times New Roman"/>
                <a:sym typeface="Times New Roman"/>
              </a:rPr>
              <a:t>loại chữ ký số</a:t>
            </a:r>
            <a:r>
              <a:rPr lang="en-US" sz="1800">
                <a:solidFill>
                  <a:srgbClr val="3F3F3F"/>
                </a:solidFill>
                <a:latin typeface="Times New Roman"/>
                <a:ea typeface="Times New Roman"/>
                <a:cs typeface="Times New Roman"/>
                <a:sym typeface="Times New Roman"/>
              </a:rPr>
              <a:t> tích hợp: Token CA, Sim Mobile PKI (Ban cơ yếu), SmartCA, VNPT ký số, Sign server</a:t>
            </a:r>
            <a:endParaRPr/>
          </a:p>
        </p:txBody>
      </p:sp>
      <p:pic>
        <p:nvPicPr>
          <p:cNvPr descr="Kết quả hình ảnh cho chữ ký số" id="1485" name="Google Shape;1485;p7"/>
          <p:cNvPicPr preferRelativeResize="0"/>
          <p:nvPr/>
        </p:nvPicPr>
        <p:blipFill rotWithShape="1">
          <a:blip r:embed="rId3">
            <a:alphaModFix/>
          </a:blip>
          <a:srcRect b="0" l="0" r="0" t="0"/>
          <a:stretch/>
        </p:blipFill>
        <p:spPr>
          <a:xfrm>
            <a:off x="7259706" y="3792665"/>
            <a:ext cx="4801737" cy="2341563"/>
          </a:xfrm>
          <a:prstGeom prst="rect">
            <a:avLst/>
          </a:prstGeom>
          <a:noFill/>
          <a:ln>
            <a:noFill/>
          </a:ln>
        </p:spPr>
      </p:pic>
      <p:sp>
        <p:nvSpPr>
          <p:cNvPr id="1486" name="Google Shape;1486;p7"/>
          <p:cNvSpPr/>
          <p:nvPr/>
        </p:nvSpPr>
        <p:spPr>
          <a:xfrm>
            <a:off x="984236" y="1063756"/>
            <a:ext cx="45719" cy="77457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487" name="Google Shape;1487;p7"/>
          <p:cNvSpPr/>
          <p:nvPr/>
        </p:nvSpPr>
        <p:spPr>
          <a:xfrm>
            <a:off x="7219950" y="1179320"/>
            <a:ext cx="45719" cy="219626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488" name="Google Shape;1488;p7"/>
          <p:cNvSpPr/>
          <p:nvPr/>
        </p:nvSpPr>
        <p:spPr>
          <a:xfrm>
            <a:off x="8283388" y="6438239"/>
            <a:ext cx="2769704" cy="2494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1489" name="Google Shape;1489;p7"/>
          <p:cNvPicPr preferRelativeResize="0"/>
          <p:nvPr/>
        </p:nvPicPr>
        <p:blipFill rotWithShape="1">
          <a:blip r:embed="rId4">
            <a:alphaModFix/>
          </a:blip>
          <a:srcRect b="0" l="0" r="0" t="0"/>
          <a:stretch/>
        </p:blipFill>
        <p:spPr>
          <a:xfrm>
            <a:off x="3680148" y="2138863"/>
            <a:ext cx="2450974" cy="3625718"/>
          </a:xfrm>
          <a:prstGeom prst="rect">
            <a:avLst/>
          </a:prstGeom>
          <a:noFill/>
          <a:ln>
            <a:noFill/>
          </a:ln>
        </p:spPr>
      </p:pic>
      <p:pic>
        <p:nvPicPr>
          <p:cNvPr id="1490" name="Google Shape;1490;p7"/>
          <p:cNvPicPr preferRelativeResize="0"/>
          <p:nvPr/>
        </p:nvPicPr>
        <p:blipFill rotWithShape="1">
          <a:blip r:embed="rId5">
            <a:alphaModFix/>
          </a:blip>
          <a:srcRect b="0" l="0" r="0" t="0"/>
          <a:stretch/>
        </p:blipFill>
        <p:spPr>
          <a:xfrm>
            <a:off x="1132512" y="2078773"/>
            <a:ext cx="2038194" cy="43594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grpSp>
        <p:nvGrpSpPr>
          <p:cNvPr id="1495" name="Google Shape;1495;p8"/>
          <p:cNvGrpSpPr/>
          <p:nvPr/>
        </p:nvGrpSpPr>
        <p:grpSpPr>
          <a:xfrm>
            <a:off x="511390" y="2154551"/>
            <a:ext cx="11169220" cy="3998778"/>
            <a:chOff x="629034" y="2002150"/>
            <a:chExt cx="11169220" cy="3998778"/>
          </a:xfrm>
        </p:grpSpPr>
        <p:grpSp>
          <p:nvGrpSpPr>
            <p:cNvPr id="1496" name="Google Shape;1496;p8"/>
            <p:cNvGrpSpPr/>
            <p:nvPr/>
          </p:nvGrpSpPr>
          <p:grpSpPr>
            <a:xfrm>
              <a:off x="901951" y="2011730"/>
              <a:ext cx="10527255" cy="3984625"/>
              <a:chOff x="782095" y="2218327"/>
              <a:chExt cx="10527255" cy="3984625"/>
            </a:xfrm>
          </p:grpSpPr>
          <p:sp>
            <p:nvSpPr>
              <p:cNvPr id="1497" name="Google Shape;1497;p8"/>
              <p:cNvSpPr/>
              <p:nvPr/>
            </p:nvSpPr>
            <p:spPr>
              <a:xfrm>
                <a:off x="2168525" y="2218327"/>
                <a:ext cx="7667625" cy="1379538"/>
              </a:xfrm>
              <a:custGeom>
                <a:rect b="b" l="l" r="r" t="t"/>
                <a:pathLst>
                  <a:path extrusionOk="0" h="869" w="4830">
                    <a:moveTo>
                      <a:pt x="4830" y="869"/>
                    </a:moveTo>
                    <a:lnTo>
                      <a:pt x="4830" y="0"/>
                    </a:lnTo>
                    <a:lnTo>
                      <a:pt x="0" y="0"/>
                    </a:lnTo>
                    <a:lnTo>
                      <a:pt x="0" y="842"/>
                    </a:lnTo>
                  </a:path>
                </a:pathLst>
              </a:custGeom>
              <a:noFill/>
              <a:ln cap="flat" cmpd="sng" w="12700">
                <a:solidFill>
                  <a:srgbClr val="0066B3"/>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498" name="Google Shape;1498;p8"/>
              <p:cNvSpPr/>
              <p:nvPr/>
            </p:nvSpPr>
            <p:spPr>
              <a:xfrm>
                <a:off x="9925050" y="2775540"/>
                <a:ext cx="795338" cy="822325"/>
              </a:xfrm>
              <a:custGeom>
                <a:rect b="b" l="l" r="r" t="t"/>
                <a:pathLst>
                  <a:path extrusionOk="0" h="518" w="501">
                    <a:moveTo>
                      <a:pt x="0" y="518"/>
                    </a:moveTo>
                    <a:lnTo>
                      <a:pt x="72" y="0"/>
                    </a:lnTo>
                    <a:lnTo>
                      <a:pt x="501" y="0"/>
                    </a:lnTo>
                    <a:lnTo>
                      <a:pt x="165" y="518"/>
                    </a:lnTo>
                  </a:path>
                </a:pathLst>
              </a:custGeom>
              <a:noFill/>
              <a:ln cap="flat" cmpd="sng" w="12700">
                <a:solidFill>
                  <a:srgbClr val="0066B3"/>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499" name="Google Shape;1499;p8"/>
              <p:cNvSpPr/>
              <p:nvPr/>
            </p:nvSpPr>
            <p:spPr>
              <a:xfrm>
                <a:off x="4432220" y="2565990"/>
                <a:ext cx="5162630" cy="1031875"/>
              </a:xfrm>
              <a:custGeom>
                <a:rect b="b" l="l" r="r" t="t"/>
                <a:pathLst>
                  <a:path extrusionOk="0" h="10000" w="10031">
                    <a:moveTo>
                      <a:pt x="10031" y="10000"/>
                    </a:moveTo>
                    <a:lnTo>
                      <a:pt x="8924" y="0"/>
                    </a:lnTo>
                    <a:lnTo>
                      <a:pt x="1101" y="0"/>
                    </a:lnTo>
                    <a:cubicBezTo>
                      <a:pt x="744" y="3133"/>
                      <a:pt x="357" y="6632"/>
                      <a:pt x="0" y="9765"/>
                    </a:cubicBezTo>
                  </a:path>
                </a:pathLst>
              </a:custGeom>
              <a:noFill/>
              <a:ln cap="flat" cmpd="sng" w="12700">
                <a:solidFill>
                  <a:srgbClr val="0066B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00" name="Google Shape;1500;p8"/>
              <p:cNvSpPr/>
              <p:nvPr/>
            </p:nvSpPr>
            <p:spPr>
              <a:xfrm>
                <a:off x="3505200" y="2723322"/>
                <a:ext cx="717550" cy="838200"/>
              </a:xfrm>
              <a:custGeom>
                <a:rect b="b" l="l" r="r" t="t"/>
                <a:pathLst>
                  <a:path extrusionOk="0" h="528" w="452">
                    <a:moveTo>
                      <a:pt x="452" y="528"/>
                    </a:moveTo>
                    <a:lnTo>
                      <a:pt x="452" y="0"/>
                    </a:lnTo>
                    <a:lnTo>
                      <a:pt x="0" y="0"/>
                    </a:lnTo>
                    <a:lnTo>
                      <a:pt x="297" y="528"/>
                    </a:lnTo>
                  </a:path>
                </a:pathLst>
              </a:custGeom>
              <a:noFill/>
              <a:ln cap="flat" cmpd="sng" w="12700">
                <a:solidFill>
                  <a:srgbClr val="0066B3"/>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01" name="Google Shape;1501;p8"/>
              <p:cNvSpPr/>
              <p:nvPr/>
            </p:nvSpPr>
            <p:spPr>
              <a:xfrm>
                <a:off x="2361881" y="2392952"/>
                <a:ext cx="4251644" cy="1204913"/>
              </a:xfrm>
              <a:custGeom>
                <a:rect b="b" l="l" r="r" t="t"/>
                <a:pathLst>
                  <a:path extrusionOk="0" h="10000" w="10076">
                    <a:moveTo>
                      <a:pt x="10076" y="10000"/>
                    </a:moveTo>
                    <a:lnTo>
                      <a:pt x="9515" y="0"/>
                    </a:lnTo>
                    <a:lnTo>
                      <a:pt x="1321" y="0"/>
                    </a:lnTo>
                    <a:cubicBezTo>
                      <a:pt x="906" y="3114"/>
                      <a:pt x="415" y="6673"/>
                      <a:pt x="0" y="9787"/>
                    </a:cubicBezTo>
                  </a:path>
                </a:pathLst>
              </a:custGeom>
              <a:noFill/>
              <a:ln cap="flat" cmpd="sng" w="12700">
                <a:solidFill>
                  <a:srgbClr val="0066B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02" name="Google Shape;1502;p8"/>
              <p:cNvSpPr/>
              <p:nvPr/>
            </p:nvSpPr>
            <p:spPr>
              <a:xfrm>
                <a:off x="6737350" y="2742202"/>
                <a:ext cx="787400" cy="855663"/>
              </a:xfrm>
              <a:custGeom>
                <a:rect b="b" l="l" r="r" t="t"/>
                <a:pathLst>
                  <a:path extrusionOk="0" h="539" w="496">
                    <a:moveTo>
                      <a:pt x="178" y="539"/>
                    </a:moveTo>
                    <a:lnTo>
                      <a:pt x="496" y="0"/>
                    </a:lnTo>
                    <a:lnTo>
                      <a:pt x="37" y="0"/>
                    </a:lnTo>
                    <a:lnTo>
                      <a:pt x="0" y="539"/>
                    </a:lnTo>
                  </a:path>
                </a:pathLst>
              </a:custGeom>
              <a:noFill/>
              <a:ln cap="flat" cmpd="sng" w="12700">
                <a:solidFill>
                  <a:srgbClr val="0066B3"/>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cxnSp>
            <p:nvCxnSpPr>
              <p:cNvPr id="1503" name="Google Shape;1503;p8"/>
              <p:cNvCxnSpPr/>
              <p:nvPr/>
            </p:nvCxnSpPr>
            <p:spPr>
              <a:xfrm>
                <a:off x="782095" y="4007440"/>
                <a:ext cx="957805" cy="0"/>
              </a:xfrm>
              <a:prstGeom prst="straightConnector1">
                <a:avLst/>
              </a:prstGeom>
              <a:noFill/>
              <a:ln cap="flat" cmpd="sng" w="12700">
                <a:solidFill>
                  <a:srgbClr val="0066B3"/>
                </a:solidFill>
                <a:prstDash val="solid"/>
                <a:miter lim="800000"/>
                <a:headEnd len="med" w="med" type="none"/>
                <a:tailEnd len="med" w="med" type="none"/>
              </a:ln>
            </p:spPr>
          </p:cxnSp>
          <p:cxnSp>
            <p:nvCxnSpPr>
              <p:cNvPr id="1504" name="Google Shape;1504;p8"/>
              <p:cNvCxnSpPr/>
              <p:nvPr/>
            </p:nvCxnSpPr>
            <p:spPr>
              <a:xfrm>
                <a:off x="2597150" y="4007440"/>
                <a:ext cx="1169988" cy="0"/>
              </a:xfrm>
              <a:prstGeom prst="straightConnector1">
                <a:avLst/>
              </a:prstGeom>
              <a:noFill/>
              <a:ln cap="flat" cmpd="sng" w="12700">
                <a:solidFill>
                  <a:srgbClr val="0066B3"/>
                </a:solidFill>
                <a:prstDash val="solid"/>
                <a:miter lim="800000"/>
                <a:headEnd len="med" w="med" type="none"/>
                <a:tailEnd len="med" w="med" type="none"/>
              </a:ln>
            </p:spPr>
          </p:cxnSp>
          <p:cxnSp>
            <p:nvCxnSpPr>
              <p:cNvPr id="1505" name="Google Shape;1505;p8"/>
              <p:cNvCxnSpPr/>
              <p:nvPr/>
            </p:nvCxnSpPr>
            <p:spPr>
              <a:xfrm>
                <a:off x="4673600" y="4007440"/>
                <a:ext cx="1582738" cy="0"/>
              </a:xfrm>
              <a:prstGeom prst="straightConnector1">
                <a:avLst/>
              </a:prstGeom>
              <a:noFill/>
              <a:ln cap="flat" cmpd="sng" w="12700">
                <a:solidFill>
                  <a:srgbClr val="0066B3"/>
                </a:solidFill>
                <a:prstDash val="solid"/>
                <a:miter lim="800000"/>
                <a:headEnd len="med" w="med" type="none"/>
                <a:tailEnd len="med" w="med" type="none"/>
              </a:ln>
            </p:spPr>
          </p:cxnSp>
          <p:cxnSp>
            <p:nvCxnSpPr>
              <p:cNvPr id="1506" name="Google Shape;1506;p8"/>
              <p:cNvCxnSpPr/>
              <p:nvPr/>
            </p:nvCxnSpPr>
            <p:spPr>
              <a:xfrm>
                <a:off x="7127875" y="4020140"/>
                <a:ext cx="2273300" cy="0"/>
              </a:xfrm>
              <a:prstGeom prst="straightConnector1">
                <a:avLst/>
              </a:prstGeom>
              <a:noFill/>
              <a:ln cap="flat" cmpd="sng" w="12700">
                <a:solidFill>
                  <a:srgbClr val="0066B3"/>
                </a:solidFill>
                <a:prstDash val="solid"/>
                <a:miter lim="800000"/>
                <a:headEnd len="med" w="med" type="none"/>
                <a:tailEnd len="med" w="med" type="none"/>
              </a:ln>
            </p:spPr>
          </p:cxnSp>
          <p:cxnSp>
            <p:nvCxnSpPr>
              <p:cNvPr id="1507" name="Google Shape;1507;p8"/>
              <p:cNvCxnSpPr/>
              <p:nvPr/>
            </p:nvCxnSpPr>
            <p:spPr>
              <a:xfrm flipH="1" rot="10800000">
                <a:off x="9788526" y="4043330"/>
                <a:ext cx="1520824" cy="1244"/>
              </a:xfrm>
              <a:prstGeom prst="straightConnector1">
                <a:avLst/>
              </a:prstGeom>
              <a:noFill/>
              <a:ln cap="flat" cmpd="sng" w="12700">
                <a:solidFill>
                  <a:srgbClr val="0066B3"/>
                </a:solidFill>
                <a:prstDash val="solid"/>
                <a:miter lim="800000"/>
                <a:headEnd len="med" w="med" type="none"/>
                <a:tailEnd len="med" w="med" type="none"/>
              </a:ln>
            </p:spPr>
          </p:cxnSp>
          <p:sp>
            <p:nvSpPr>
              <p:cNvPr id="1508" name="Google Shape;1508;p8"/>
              <p:cNvSpPr/>
              <p:nvPr/>
            </p:nvSpPr>
            <p:spPr>
              <a:xfrm>
                <a:off x="2168525" y="4419962"/>
                <a:ext cx="7667625" cy="1782990"/>
              </a:xfrm>
              <a:custGeom>
                <a:rect b="b" l="l" r="r" t="t"/>
                <a:pathLst>
                  <a:path extrusionOk="0" h="10155" w="10000">
                    <a:moveTo>
                      <a:pt x="0" y="155"/>
                    </a:moveTo>
                    <a:lnTo>
                      <a:pt x="0" y="10155"/>
                    </a:lnTo>
                    <a:lnTo>
                      <a:pt x="10000" y="10155"/>
                    </a:lnTo>
                    <a:lnTo>
                      <a:pt x="10000" y="0"/>
                    </a:lnTo>
                  </a:path>
                </a:pathLst>
              </a:custGeom>
              <a:noFill/>
              <a:ln cap="flat" cmpd="sng" w="12700">
                <a:solidFill>
                  <a:srgbClr val="0066B3"/>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09" name="Google Shape;1509;p8"/>
              <p:cNvSpPr/>
              <p:nvPr/>
            </p:nvSpPr>
            <p:spPr>
              <a:xfrm>
                <a:off x="4222750" y="4426504"/>
                <a:ext cx="5528634" cy="1320836"/>
              </a:xfrm>
              <a:custGeom>
                <a:rect b="b" l="l" r="r" t="t"/>
                <a:pathLst>
                  <a:path extrusionOk="0" h="10159" w="10019">
                    <a:moveTo>
                      <a:pt x="10019" y="0"/>
                    </a:moveTo>
                    <a:cubicBezTo>
                      <a:pt x="9871" y="3386"/>
                      <a:pt x="9722" y="6773"/>
                      <a:pt x="9574" y="10159"/>
                    </a:cubicBezTo>
                    <a:lnTo>
                      <a:pt x="0" y="10159"/>
                    </a:lnTo>
                    <a:lnTo>
                      <a:pt x="0" y="159"/>
                    </a:lnTo>
                  </a:path>
                </a:pathLst>
              </a:custGeom>
              <a:noFill/>
              <a:ln cap="flat" cmpd="sng" w="12700">
                <a:solidFill>
                  <a:srgbClr val="0066B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10" name="Google Shape;1510;p8"/>
              <p:cNvSpPr/>
              <p:nvPr/>
            </p:nvSpPr>
            <p:spPr>
              <a:xfrm>
                <a:off x="2273300" y="4432815"/>
                <a:ext cx="4469407" cy="849387"/>
              </a:xfrm>
              <a:custGeom>
                <a:rect b="b" l="l" r="r" t="t"/>
                <a:pathLst>
                  <a:path extrusionOk="0" h="10172" w="10012">
                    <a:moveTo>
                      <a:pt x="0" y="172"/>
                    </a:moveTo>
                    <a:lnTo>
                      <a:pt x="381" y="10172"/>
                    </a:lnTo>
                    <a:lnTo>
                      <a:pt x="9876" y="10172"/>
                    </a:lnTo>
                    <a:cubicBezTo>
                      <a:pt x="9917" y="7060"/>
                      <a:pt x="9971" y="3112"/>
                      <a:pt x="10012" y="0"/>
                    </a:cubicBezTo>
                  </a:path>
                </a:pathLst>
              </a:custGeom>
              <a:noFill/>
              <a:ln cap="flat" cmpd="sng" w="12700">
                <a:solidFill>
                  <a:srgbClr val="0066B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a:t>
                </a:r>
                <a:endParaRPr/>
              </a:p>
            </p:txBody>
          </p:sp>
          <p:sp>
            <p:nvSpPr>
              <p:cNvPr id="1511" name="Google Shape;1511;p8"/>
              <p:cNvSpPr/>
              <p:nvPr/>
            </p:nvSpPr>
            <p:spPr>
              <a:xfrm>
                <a:off x="2393951" y="4413183"/>
                <a:ext cx="1690094" cy="613432"/>
              </a:xfrm>
              <a:custGeom>
                <a:rect b="b" l="l" r="r" t="t"/>
                <a:pathLst>
                  <a:path extrusionOk="0" h="365" w="1067">
                    <a:moveTo>
                      <a:pt x="1067" y="0"/>
                    </a:moveTo>
                    <a:lnTo>
                      <a:pt x="943" y="365"/>
                    </a:lnTo>
                    <a:lnTo>
                      <a:pt x="172" y="365"/>
                    </a:lnTo>
                    <a:lnTo>
                      <a:pt x="0" y="0"/>
                    </a:lnTo>
                  </a:path>
                </a:pathLst>
              </a:custGeom>
              <a:noFill/>
              <a:ln cap="flat" cmpd="sng" w="12700">
                <a:solidFill>
                  <a:srgbClr val="0066B3"/>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12" name="Google Shape;1512;p8"/>
              <p:cNvSpPr/>
              <p:nvPr/>
            </p:nvSpPr>
            <p:spPr>
              <a:xfrm>
                <a:off x="4297363" y="4413183"/>
                <a:ext cx="2232025" cy="613431"/>
              </a:xfrm>
              <a:custGeom>
                <a:rect b="b" l="l" r="r" t="t"/>
                <a:pathLst>
                  <a:path extrusionOk="0" h="10155" w="10148">
                    <a:moveTo>
                      <a:pt x="0" y="155"/>
                    </a:moveTo>
                    <a:cubicBezTo>
                      <a:pt x="122" y="3488"/>
                      <a:pt x="243" y="6822"/>
                      <a:pt x="365" y="10155"/>
                    </a:cubicBezTo>
                    <a:lnTo>
                      <a:pt x="8679" y="10155"/>
                    </a:lnTo>
                    <a:cubicBezTo>
                      <a:pt x="9119" y="7141"/>
                      <a:pt x="9708" y="3014"/>
                      <a:pt x="10148" y="0"/>
                    </a:cubicBezTo>
                  </a:path>
                </a:pathLst>
              </a:custGeom>
              <a:noFill/>
              <a:ln cap="flat" cmpd="sng" w="12700">
                <a:solidFill>
                  <a:srgbClr val="0066B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13" name="Google Shape;1513;p8"/>
              <p:cNvSpPr/>
              <p:nvPr/>
            </p:nvSpPr>
            <p:spPr>
              <a:xfrm>
                <a:off x="6897688" y="4413183"/>
                <a:ext cx="2707951" cy="751544"/>
              </a:xfrm>
              <a:custGeom>
                <a:rect b="b" l="l" r="r" t="t"/>
                <a:pathLst>
                  <a:path extrusionOk="0" h="11113" w="10040">
                    <a:moveTo>
                      <a:pt x="0" y="0"/>
                    </a:moveTo>
                    <a:cubicBezTo>
                      <a:pt x="345" y="3704"/>
                      <a:pt x="689" y="7409"/>
                      <a:pt x="1034" y="11113"/>
                    </a:cubicBezTo>
                    <a:lnTo>
                      <a:pt x="8925" y="11113"/>
                    </a:lnTo>
                    <a:lnTo>
                      <a:pt x="10040" y="477"/>
                    </a:lnTo>
                  </a:path>
                </a:pathLst>
              </a:custGeom>
              <a:noFill/>
              <a:ln cap="flat" cmpd="sng" w="12700">
                <a:solidFill>
                  <a:srgbClr val="0066B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14" name="Google Shape;1514;p8"/>
              <p:cNvSpPr/>
              <p:nvPr/>
            </p:nvSpPr>
            <p:spPr>
              <a:xfrm>
                <a:off x="1614488" y="3936002"/>
                <a:ext cx="157163" cy="150813"/>
              </a:xfrm>
              <a:custGeom>
                <a:rect b="b" l="l" r="r" t="t"/>
                <a:pathLst>
                  <a:path extrusionOk="0" h="95" w="99">
                    <a:moveTo>
                      <a:pt x="0" y="0"/>
                    </a:moveTo>
                    <a:lnTo>
                      <a:pt x="99" y="45"/>
                    </a:lnTo>
                    <a:lnTo>
                      <a:pt x="0" y="95"/>
                    </a:lnTo>
                    <a:lnTo>
                      <a:pt x="0" y="0"/>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15" name="Google Shape;1515;p8"/>
              <p:cNvSpPr/>
              <p:nvPr/>
            </p:nvSpPr>
            <p:spPr>
              <a:xfrm>
                <a:off x="3646488" y="3936002"/>
                <a:ext cx="157163" cy="150813"/>
              </a:xfrm>
              <a:custGeom>
                <a:rect b="b" l="l" r="r" t="t"/>
                <a:pathLst>
                  <a:path extrusionOk="0" h="95" w="99">
                    <a:moveTo>
                      <a:pt x="0" y="0"/>
                    </a:moveTo>
                    <a:lnTo>
                      <a:pt x="99" y="45"/>
                    </a:lnTo>
                    <a:lnTo>
                      <a:pt x="0" y="95"/>
                    </a:lnTo>
                    <a:lnTo>
                      <a:pt x="0" y="0"/>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16" name="Google Shape;1516;p8"/>
              <p:cNvSpPr/>
              <p:nvPr/>
            </p:nvSpPr>
            <p:spPr>
              <a:xfrm>
                <a:off x="6115050" y="3932827"/>
                <a:ext cx="157163" cy="153988"/>
              </a:xfrm>
              <a:custGeom>
                <a:rect b="b" l="l" r="r" t="t"/>
                <a:pathLst>
                  <a:path extrusionOk="0" h="97" w="99">
                    <a:moveTo>
                      <a:pt x="0" y="0"/>
                    </a:moveTo>
                    <a:lnTo>
                      <a:pt x="99" y="47"/>
                    </a:lnTo>
                    <a:lnTo>
                      <a:pt x="0" y="97"/>
                    </a:lnTo>
                    <a:lnTo>
                      <a:pt x="0" y="0"/>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17" name="Google Shape;1517;p8"/>
              <p:cNvSpPr/>
              <p:nvPr/>
            </p:nvSpPr>
            <p:spPr>
              <a:xfrm>
                <a:off x="9266238" y="3945527"/>
                <a:ext cx="157163" cy="153988"/>
              </a:xfrm>
              <a:custGeom>
                <a:rect b="b" l="l" r="r" t="t"/>
                <a:pathLst>
                  <a:path extrusionOk="0" h="97" w="99">
                    <a:moveTo>
                      <a:pt x="0" y="0"/>
                    </a:moveTo>
                    <a:lnTo>
                      <a:pt x="99" y="47"/>
                    </a:lnTo>
                    <a:lnTo>
                      <a:pt x="0" y="97"/>
                    </a:lnTo>
                    <a:lnTo>
                      <a:pt x="0" y="0"/>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18" name="Google Shape;1518;p8"/>
              <p:cNvSpPr/>
              <p:nvPr/>
            </p:nvSpPr>
            <p:spPr>
              <a:xfrm>
                <a:off x="11152187" y="3977254"/>
                <a:ext cx="157163" cy="150813"/>
              </a:xfrm>
              <a:custGeom>
                <a:rect b="b" l="l" r="r" t="t"/>
                <a:pathLst>
                  <a:path extrusionOk="0" h="95" w="99">
                    <a:moveTo>
                      <a:pt x="0" y="0"/>
                    </a:moveTo>
                    <a:lnTo>
                      <a:pt x="99" y="48"/>
                    </a:lnTo>
                    <a:lnTo>
                      <a:pt x="0" y="95"/>
                    </a:lnTo>
                    <a:lnTo>
                      <a:pt x="0" y="0"/>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19" name="Google Shape;1519;p8"/>
              <p:cNvSpPr/>
              <p:nvPr/>
            </p:nvSpPr>
            <p:spPr>
              <a:xfrm>
                <a:off x="2103438" y="4439240"/>
                <a:ext cx="130175" cy="157163"/>
              </a:xfrm>
              <a:custGeom>
                <a:rect b="b" l="l" r="r" t="t"/>
                <a:pathLst>
                  <a:path extrusionOk="0" h="99" w="82">
                    <a:moveTo>
                      <a:pt x="0" y="99"/>
                    </a:moveTo>
                    <a:lnTo>
                      <a:pt x="41" y="0"/>
                    </a:lnTo>
                    <a:lnTo>
                      <a:pt x="82" y="99"/>
                    </a:lnTo>
                    <a:lnTo>
                      <a:pt x="0" y="99"/>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20" name="Google Shape;1520;p8"/>
              <p:cNvSpPr/>
              <p:nvPr/>
            </p:nvSpPr>
            <p:spPr>
              <a:xfrm>
                <a:off x="2262923" y="4421779"/>
                <a:ext cx="95250" cy="209550"/>
              </a:xfrm>
              <a:custGeom>
                <a:rect b="b" l="l" r="r" t="t"/>
                <a:pathLst>
                  <a:path extrusionOk="0" h="132" w="60">
                    <a:moveTo>
                      <a:pt x="0" y="132"/>
                    </a:moveTo>
                    <a:lnTo>
                      <a:pt x="0" y="0"/>
                    </a:lnTo>
                    <a:lnTo>
                      <a:pt x="60" y="111"/>
                    </a:lnTo>
                    <a:lnTo>
                      <a:pt x="0" y="132"/>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21" name="Google Shape;1521;p8"/>
              <p:cNvSpPr/>
              <p:nvPr/>
            </p:nvSpPr>
            <p:spPr>
              <a:xfrm>
                <a:off x="2398118" y="4428204"/>
                <a:ext cx="125413" cy="217488"/>
              </a:xfrm>
              <a:custGeom>
                <a:rect b="b" l="l" r="r" t="t"/>
                <a:pathLst>
                  <a:path extrusionOk="0" h="137" w="79">
                    <a:moveTo>
                      <a:pt x="25" y="137"/>
                    </a:moveTo>
                    <a:lnTo>
                      <a:pt x="0" y="0"/>
                    </a:lnTo>
                    <a:lnTo>
                      <a:pt x="79" y="73"/>
                    </a:lnTo>
                    <a:lnTo>
                      <a:pt x="25" y="137"/>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22" name="Google Shape;1522;p8"/>
              <p:cNvSpPr/>
              <p:nvPr/>
            </p:nvSpPr>
            <p:spPr>
              <a:xfrm>
                <a:off x="3863975" y="3378225"/>
                <a:ext cx="117475" cy="196850"/>
              </a:xfrm>
              <a:custGeom>
                <a:rect b="b" l="l" r="r" t="t"/>
                <a:pathLst>
                  <a:path extrusionOk="0" h="124" w="74">
                    <a:moveTo>
                      <a:pt x="45" y="0"/>
                    </a:moveTo>
                    <a:lnTo>
                      <a:pt x="0" y="58"/>
                    </a:lnTo>
                    <a:lnTo>
                      <a:pt x="74" y="124"/>
                    </a:lnTo>
                    <a:lnTo>
                      <a:pt x="45" y="0"/>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23" name="Google Shape;1523;p8"/>
              <p:cNvSpPr/>
              <p:nvPr/>
            </p:nvSpPr>
            <p:spPr>
              <a:xfrm>
                <a:off x="6516688" y="3420065"/>
                <a:ext cx="107950" cy="196850"/>
              </a:xfrm>
              <a:custGeom>
                <a:rect b="b" l="l" r="r" t="t"/>
                <a:pathLst>
                  <a:path extrusionOk="0" h="124" w="68">
                    <a:moveTo>
                      <a:pt x="0" y="25"/>
                    </a:moveTo>
                    <a:lnTo>
                      <a:pt x="68" y="0"/>
                    </a:lnTo>
                    <a:lnTo>
                      <a:pt x="62" y="124"/>
                    </a:lnTo>
                    <a:lnTo>
                      <a:pt x="0" y="25"/>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24" name="Google Shape;1524;p8"/>
              <p:cNvSpPr/>
              <p:nvPr/>
            </p:nvSpPr>
            <p:spPr>
              <a:xfrm>
                <a:off x="6691313" y="3413715"/>
                <a:ext cx="101600" cy="193675"/>
              </a:xfrm>
              <a:custGeom>
                <a:rect b="b" l="l" r="r" t="t"/>
                <a:pathLst>
                  <a:path extrusionOk="0" h="122" w="64">
                    <a:moveTo>
                      <a:pt x="0" y="0"/>
                    </a:moveTo>
                    <a:lnTo>
                      <a:pt x="64" y="11"/>
                    </a:lnTo>
                    <a:lnTo>
                      <a:pt x="29" y="122"/>
                    </a:lnTo>
                    <a:lnTo>
                      <a:pt x="0" y="0"/>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25" name="Google Shape;1525;p8"/>
              <p:cNvSpPr/>
              <p:nvPr/>
            </p:nvSpPr>
            <p:spPr>
              <a:xfrm>
                <a:off x="9472613" y="3410540"/>
                <a:ext cx="128588" cy="196850"/>
              </a:xfrm>
              <a:custGeom>
                <a:rect b="b" l="l" r="r" t="t"/>
                <a:pathLst>
                  <a:path extrusionOk="0" h="124" w="81">
                    <a:moveTo>
                      <a:pt x="46" y="0"/>
                    </a:moveTo>
                    <a:lnTo>
                      <a:pt x="0" y="48"/>
                    </a:lnTo>
                    <a:lnTo>
                      <a:pt x="81" y="124"/>
                    </a:lnTo>
                    <a:lnTo>
                      <a:pt x="46" y="0"/>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26" name="Google Shape;1526;p8"/>
              <p:cNvSpPr/>
              <p:nvPr/>
            </p:nvSpPr>
            <p:spPr>
              <a:xfrm>
                <a:off x="9783763" y="3401015"/>
                <a:ext cx="125413" cy="206375"/>
              </a:xfrm>
              <a:custGeom>
                <a:rect b="b" l="l" r="r" t="t"/>
                <a:pathLst>
                  <a:path extrusionOk="0" h="130" w="79">
                    <a:moveTo>
                      <a:pt x="0" y="0"/>
                    </a:moveTo>
                    <a:lnTo>
                      <a:pt x="79" y="0"/>
                    </a:lnTo>
                    <a:lnTo>
                      <a:pt x="33" y="130"/>
                    </a:lnTo>
                    <a:lnTo>
                      <a:pt x="0" y="0"/>
                    </a:lnTo>
                    <a:close/>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27" name="Google Shape;1527;p8"/>
              <p:cNvSpPr/>
              <p:nvPr/>
            </p:nvSpPr>
            <p:spPr>
              <a:xfrm>
                <a:off x="9918700" y="3410540"/>
                <a:ext cx="84138" cy="196850"/>
              </a:xfrm>
              <a:custGeom>
                <a:rect b="b" l="l" r="r" t="t"/>
                <a:pathLst>
                  <a:path extrusionOk="0" h="124" w="53">
                    <a:moveTo>
                      <a:pt x="0" y="0"/>
                    </a:moveTo>
                    <a:lnTo>
                      <a:pt x="53" y="7"/>
                    </a:lnTo>
                    <a:lnTo>
                      <a:pt x="4" y="124"/>
                    </a:lnTo>
                    <a:lnTo>
                      <a:pt x="0" y="2"/>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28" name="Google Shape;1528;p8"/>
              <p:cNvSpPr/>
              <p:nvPr/>
            </p:nvSpPr>
            <p:spPr>
              <a:xfrm>
                <a:off x="9918700" y="3410540"/>
                <a:ext cx="84138" cy="196850"/>
              </a:xfrm>
              <a:custGeom>
                <a:rect b="b" l="l" r="r" t="t"/>
                <a:pathLst>
                  <a:path extrusionOk="0" h="124" w="53">
                    <a:moveTo>
                      <a:pt x="0" y="0"/>
                    </a:moveTo>
                    <a:lnTo>
                      <a:pt x="53" y="7"/>
                    </a:lnTo>
                    <a:lnTo>
                      <a:pt x="4" y="124"/>
                    </a:lnTo>
                    <a:lnTo>
                      <a:pt x="0" y="2"/>
                    </a:lnTo>
                  </a:path>
                </a:pathLst>
              </a:custGeom>
              <a:solidFill>
                <a:srgbClr val="0066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29" name="Google Shape;1529;p8"/>
              <p:cNvSpPr/>
              <p:nvPr/>
            </p:nvSpPr>
            <p:spPr>
              <a:xfrm>
                <a:off x="1790042" y="3583581"/>
                <a:ext cx="869949" cy="830261"/>
              </a:xfrm>
              <a:prstGeom prst="roundRect">
                <a:avLst>
                  <a:gd fmla="val 16667" name="adj"/>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530" name="Google Shape;1530;p8"/>
              <p:cNvSpPr/>
              <p:nvPr/>
            </p:nvSpPr>
            <p:spPr>
              <a:xfrm>
                <a:off x="3797300" y="3583581"/>
                <a:ext cx="869949" cy="830261"/>
              </a:xfrm>
              <a:prstGeom prst="roundRect">
                <a:avLst>
                  <a:gd fmla="val 16667" name="adj"/>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531" name="Google Shape;1531;p8"/>
              <p:cNvSpPr/>
              <p:nvPr/>
            </p:nvSpPr>
            <p:spPr>
              <a:xfrm>
                <a:off x="6299201" y="3592309"/>
                <a:ext cx="869949" cy="830261"/>
              </a:xfrm>
              <a:prstGeom prst="roundRect">
                <a:avLst>
                  <a:gd fmla="val 16667" name="adj"/>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532" name="Google Shape;1532;p8"/>
              <p:cNvSpPr/>
              <p:nvPr/>
            </p:nvSpPr>
            <p:spPr>
              <a:xfrm>
                <a:off x="9434513" y="3608979"/>
                <a:ext cx="869949" cy="830261"/>
              </a:xfrm>
              <a:prstGeom prst="roundRect">
                <a:avLst>
                  <a:gd fmla="val 16667" name="adj"/>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1533" name="Google Shape;1533;p8"/>
            <p:cNvSpPr txBox="1"/>
            <p:nvPr/>
          </p:nvSpPr>
          <p:spPr>
            <a:xfrm>
              <a:off x="1091623" y="3442513"/>
              <a:ext cx="58060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Bắt đầu</a:t>
              </a:r>
              <a:endParaRPr/>
            </a:p>
          </p:txBody>
        </p:sp>
        <p:sp>
          <p:nvSpPr>
            <p:cNvPr id="1534" name="Google Shape;1534;p8"/>
            <p:cNvSpPr/>
            <p:nvPr/>
          </p:nvSpPr>
          <p:spPr>
            <a:xfrm>
              <a:off x="629034" y="3650015"/>
              <a:ext cx="309742" cy="30974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535" name="Google Shape;1535;p8"/>
            <p:cNvSpPr txBox="1"/>
            <p:nvPr/>
          </p:nvSpPr>
          <p:spPr>
            <a:xfrm>
              <a:off x="1898937" y="3721573"/>
              <a:ext cx="73609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chemeClr val="dk1"/>
                  </a:solidFill>
                  <a:latin typeface="Times New Roman"/>
                  <a:ea typeface="Times New Roman"/>
                  <a:cs typeface="Times New Roman"/>
                  <a:sym typeface="Times New Roman"/>
                </a:rPr>
                <a:t>Chuyên viên</a:t>
              </a:r>
              <a:endParaRPr/>
            </a:p>
          </p:txBody>
        </p:sp>
        <p:sp>
          <p:nvSpPr>
            <p:cNvPr id="1536" name="Google Shape;1536;p8"/>
            <p:cNvSpPr txBox="1"/>
            <p:nvPr/>
          </p:nvSpPr>
          <p:spPr>
            <a:xfrm>
              <a:off x="3903429" y="3721573"/>
              <a:ext cx="82586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chemeClr val="dk1"/>
                  </a:solidFill>
                  <a:latin typeface="Times New Roman"/>
                  <a:ea typeface="Times New Roman"/>
                  <a:cs typeface="Times New Roman"/>
                  <a:sym typeface="Times New Roman"/>
                </a:rPr>
                <a:t>Trưởng phòng</a:t>
              </a:r>
              <a:endParaRPr/>
            </a:p>
          </p:txBody>
        </p:sp>
        <p:sp>
          <p:nvSpPr>
            <p:cNvPr id="1537" name="Google Shape;1537;p8"/>
            <p:cNvSpPr txBox="1"/>
            <p:nvPr/>
          </p:nvSpPr>
          <p:spPr>
            <a:xfrm>
              <a:off x="6531065" y="3721573"/>
              <a:ext cx="63030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chemeClr val="dk1"/>
                  </a:solidFill>
                  <a:latin typeface="Times New Roman"/>
                  <a:ea typeface="Times New Roman"/>
                  <a:cs typeface="Times New Roman"/>
                  <a:sym typeface="Times New Roman"/>
                </a:rPr>
                <a:t>LĐ đơn vị</a:t>
              </a:r>
              <a:endParaRPr/>
            </a:p>
          </p:txBody>
        </p:sp>
        <p:sp>
          <p:nvSpPr>
            <p:cNvPr id="1538" name="Google Shape;1538;p8"/>
            <p:cNvSpPr txBox="1"/>
            <p:nvPr/>
          </p:nvSpPr>
          <p:spPr>
            <a:xfrm>
              <a:off x="9511718" y="3721573"/>
              <a:ext cx="84830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chemeClr val="dk1"/>
                  </a:solidFill>
                  <a:latin typeface="Times New Roman"/>
                  <a:ea typeface="Times New Roman"/>
                  <a:cs typeface="Times New Roman"/>
                  <a:sym typeface="Times New Roman"/>
                </a:rPr>
                <a:t>Văn thư đơn vị</a:t>
              </a:r>
              <a:endParaRPr/>
            </a:p>
          </p:txBody>
        </p:sp>
        <p:sp>
          <p:nvSpPr>
            <p:cNvPr id="1539" name="Google Shape;1539;p8"/>
            <p:cNvSpPr txBox="1"/>
            <p:nvPr/>
          </p:nvSpPr>
          <p:spPr>
            <a:xfrm>
              <a:off x="3369364" y="4617116"/>
              <a:ext cx="433132"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Trả lại</a:t>
              </a:r>
              <a:endParaRPr/>
            </a:p>
          </p:txBody>
        </p:sp>
        <p:sp>
          <p:nvSpPr>
            <p:cNvPr id="1540" name="Google Shape;1540;p8"/>
            <p:cNvSpPr txBox="1"/>
            <p:nvPr/>
          </p:nvSpPr>
          <p:spPr>
            <a:xfrm>
              <a:off x="8039892" y="2002150"/>
              <a:ext cx="46358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Chuyển</a:t>
              </a:r>
              <a:endParaRPr/>
            </a:p>
          </p:txBody>
        </p:sp>
        <p:sp>
          <p:nvSpPr>
            <p:cNvPr id="1541" name="Google Shape;1541;p8"/>
            <p:cNvSpPr txBox="1"/>
            <p:nvPr/>
          </p:nvSpPr>
          <p:spPr>
            <a:xfrm>
              <a:off x="2631552" y="2006165"/>
              <a:ext cx="46358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Chuyển</a:t>
              </a:r>
              <a:endParaRPr/>
            </a:p>
          </p:txBody>
        </p:sp>
        <p:sp>
          <p:nvSpPr>
            <p:cNvPr id="1542" name="Google Shape;1542;p8"/>
            <p:cNvSpPr txBox="1"/>
            <p:nvPr/>
          </p:nvSpPr>
          <p:spPr>
            <a:xfrm>
              <a:off x="2720855" y="3564746"/>
              <a:ext cx="46358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Chuyển</a:t>
              </a:r>
              <a:endParaRPr/>
            </a:p>
          </p:txBody>
        </p:sp>
        <p:sp>
          <p:nvSpPr>
            <p:cNvPr id="1543" name="Google Shape;1543;p8"/>
            <p:cNvSpPr txBox="1"/>
            <p:nvPr/>
          </p:nvSpPr>
          <p:spPr>
            <a:xfrm>
              <a:off x="4790628" y="3564746"/>
              <a:ext cx="46358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Chuyển</a:t>
              </a:r>
              <a:endParaRPr/>
            </a:p>
          </p:txBody>
        </p:sp>
        <p:sp>
          <p:nvSpPr>
            <p:cNvPr id="1544" name="Google Shape;1544;p8"/>
            <p:cNvSpPr txBox="1"/>
            <p:nvPr/>
          </p:nvSpPr>
          <p:spPr>
            <a:xfrm>
              <a:off x="7805444" y="3564727"/>
              <a:ext cx="46358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Chuyển</a:t>
              </a:r>
              <a:endParaRPr/>
            </a:p>
          </p:txBody>
        </p:sp>
        <p:sp>
          <p:nvSpPr>
            <p:cNvPr id="1545" name="Google Shape;1545;p8"/>
            <p:cNvSpPr txBox="1"/>
            <p:nvPr/>
          </p:nvSpPr>
          <p:spPr>
            <a:xfrm>
              <a:off x="10097671" y="2567948"/>
              <a:ext cx="65114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Luân chuyển</a:t>
              </a:r>
              <a:endParaRPr/>
            </a:p>
          </p:txBody>
        </p:sp>
        <p:sp>
          <p:nvSpPr>
            <p:cNvPr id="1546" name="Google Shape;1546;p8"/>
            <p:cNvSpPr txBox="1"/>
            <p:nvPr/>
          </p:nvSpPr>
          <p:spPr>
            <a:xfrm>
              <a:off x="10430241" y="3534637"/>
              <a:ext cx="67358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Ban hành</a:t>
              </a:r>
              <a:endParaRPr/>
            </a:p>
          </p:txBody>
        </p:sp>
        <p:sp>
          <p:nvSpPr>
            <p:cNvPr id="1547" name="Google Shape;1547;p8"/>
            <p:cNvSpPr txBox="1"/>
            <p:nvPr/>
          </p:nvSpPr>
          <p:spPr>
            <a:xfrm>
              <a:off x="8353876" y="4756634"/>
              <a:ext cx="670376"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Trình/chuyển</a:t>
              </a:r>
              <a:endParaRPr/>
            </a:p>
          </p:txBody>
        </p:sp>
        <p:sp>
          <p:nvSpPr>
            <p:cNvPr id="1548" name="Google Shape;1548;p8"/>
            <p:cNvSpPr txBox="1"/>
            <p:nvPr/>
          </p:nvSpPr>
          <p:spPr>
            <a:xfrm>
              <a:off x="6875046" y="2511017"/>
              <a:ext cx="65114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Luân chuyển</a:t>
              </a:r>
              <a:endParaRPr/>
            </a:p>
          </p:txBody>
        </p:sp>
        <p:sp>
          <p:nvSpPr>
            <p:cNvPr id="1549" name="Google Shape;1549;p8"/>
            <p:cNvSpPr txBox="1"/>
            <p:nvPr/>
          </p:nvSpPr>
          <p:spPr>
            <a:xfrm>
              <a:off x="3655595" y="2483285"/>
              <a:ext cx="65114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Luân chuyển</a:t>
              </a:r>
              <a:endParaRPr/>
            </a:p>
          </p:txBody>
        </p:sp>
        <p:pic>
          <p:nvPicPr>
            <p:cNvPr descr="User" id="1550" name="Google Shape;1550;p8"/>
            <p:cNvPicPr preferRelativeResize="0"/>
            <p:nvPr/>
          </p:nvPicPr>
          <p:blipFill rotWithShape="1">
            <a:blip r:embed="rId3">
              <a:alphaModFix/>
            </a:blip>
            <a:srcRect b="0" l="0" r="0" t="0"/>
            <a:stretch/>
          </p:blipFill>
          <p:spPr>
            <a:xfrm>
              <a:off x="1949742" y="3410318"/>
              <a:ext cx="254675" cy="254675"/>
            </a:xfrm>
            <a:prstGeom prst="rect">
              <a:avLst/>
            </a:prstGeom>
            <a:noFill/>
            <a:ln>
              <a:noFill/>
            </a:ln>
          </p:spPr>
        </p:pic>
        <p:pic>
          <p:nvPicPr>
            <p:cNvPr descr="User" id="1551" name="Google Shape;1551;p8"/>
            <p:cNvPicPr preferRelativeResize="0"/>
            <p:nvPr/>
          </p:nvPicPr>
          <p:blipFill rotWithShape="1">
            <a:blip r:embed="rId3">
              <a:alphaModFix/>
            </a:blip>
            <a:srcRect b="0" l="0" r="0" t="0"/>
            <a:stretch/>
          </p:blipFill>
          <p:spPr>
            <a:xfrm>
              <a:off x="3947154" y="3410318"/>
              <a:ext cx="254675" cy="254675"/>
            </a:xfrm>
            <a:prstGeom prst="rect">
              <a:avLst/>
            </a:prstGeom>
            <a:noFill/>
            <a:ln>
              <a:noFill/>
            </a:ln>
          </p:spPr>
        </p:pic>
        <p:pic>
          <p:nvPicPr>
            <p:cNvPr descr="User" id="1552" name="Google Shape;1552;p8"/>
            <p:cNvPicPr preferRelativeResize="0"/>
            <p:nvPr/>
          </p:nvPicPr>
          <p:blipFill rotWithShape="1">
            <a:blip r:embed="rId3">
              <a:alphaModFix/>
            </a:blip>
            <a:srcRect b="0" l="0" r="0" t="0"/>
            <a:stretch/>
          </p:blipFill>
          <p:spPr>
            <a:xfrm>
              <a:off x="6419057" y="3410318"/>
              <a:ext cx="254675" cy="254675"/>
            </a:xfrm>
            <a:prstGeom prst="rect">
              <a:avLst/>
            </a:prstGeom>
            <a:noFill/>
            <a:ln>
              <a:noFill/>
            </a:ln>
          </p:spPr>
        </p:pic>
        <p:pic>
          <p:nvPicPr>
            <p:cNvPr descr="User" id="1553" name="Google Shape;1553;p8"/>
            <p:cNvPicPr preferRelativeResize="0"/>
            <p:nvPr/>
          </p:nvPicPr>
          <p:blipFill rotWithShape="1">
            <a:blip r:embed="rId3">
              <a:alphaModFix/>
            </a:blip>
            <a:srcRect b="0" l="0" r="0" t="0"/>
            <a:stretch/>
          </p:blipFill>
          <p:spPr>
            <a:xfrm>
              <a:off x="9582138" y="3410318"/>
              <a:ext cx="254675" cy="254675"/>
            </a:xfrm>
            <a:prstGeom prst="rect">
              <a:avLst/>
            </a:prstGeom>
            <a:noFill/>
            <a:ln>
              <a:noFill/>
            </a:ln>
          </p:spPr>
        </p:pic>
        <p:sp>
          <p:nvSpPr>
            <p:cNvPr id="1554" name="Google Shape;1554;p8"/>
            <p:cNvSpPr txBox="1"/>
            <p:nvPr/>
          </p:nvSpPr>
          <p:spPr>
            <a:xfrm>
              <a:off x="5773866" y="4617116"/>
              <a:ext cx="433132"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Trả lại</a:t>
              </a:r>
              <a:endParaRPr/>
            </a:p>
          </p:txBody>
        </p:sp>
        <p:sp>
          <p:nvSpPr>
            <p:cNvPr id="1555" name="Google Shape;1555;p8"/>
            <p:cNvSpPr txBox="1"/>
            <p:nvPr/>
          </p:nvSpPr>
          <p:spPr>
            <a:xfrm>
              <a:off x="9009978" y="5340171"/>
              <a:ext cx="433132"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Trả lại</a:t>
              </a:r>
              <a:endParaRPr/>
            </a:p>
          </p:txBody>
        </p:sp>
        <p:sp>
          <p:nvSpPr>
            <p:cNvPr id="1556" name="Google Shape;1556;p8"/>
            <p:cNvSpPr txBox="1"/>
            <p:nvPr/>
          </p:nvSpPr>
          <p:spPr>
            <a:xfrm>
              <a:off x="9337803" y="5800873"/>
              <a:ext cx="433132"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Trả lại</a:t>
              </a:r>
              <a:endParaRPr/>
            </a:p>
          </p:txBody>
        </p:sp>
        <p:sp>
          <p:nvSpPr>
            <p:cNvPr id="1557" name="Google Shape;1557;p8"/>
            <p:cNvSpPr txBox="1"/>
            <p:nvPr/>
          </p:nvSpPr>
          <p:spPr>
            <a:xfrm>
              <a:off x="6122193" y="4910514"/>
              <a:ext cx="433132"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Trả lại</a:t>
              </a:r>
              <a:endParaRPr/>
            </a:p>
          </p:txBody>
        </p:sp>
        <p:sp>
          <p:nvSpPr>
            <p:cNvPr id="1558" name="Google Shape;1558;p8"/>
            <p:cNvSpPr/>
            <p:nvPr/>
          </p:nvSpPr>
          <p:spPr>
            <a:xfrm>
              <a:off x="955597" y="3416423"/>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Times New Roman"/>
                  <a:ea typeface="Times New Roman"/>
                  <a:cs typeface="Times New Roman"/>
                  <a:sym typeface="Times New Roman"/>
                </a:rPr>
                <a:t>1</a:t>
              </a:r>
              <a:endParaRPr/>
            </a:p>
          </p:txBody>
        </p:sp>
        <p:sp>
          <p:nvSpPr>
            <p:cNvPr id="1559" name="Google Shape;1559;p8"/>
            <p:cNvSpPr/>
            <p:nvPr/>
          </p:nvSpPr>
          <p:spPr>
            <a:xfrm>
              <a:off x="3183106" y="3534637"/>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Times New Roman"/>
                  <a:ea typeface="Times New Roman"/>
                  <a:cs typeface="Times New Roman"/>
                  <a:sym typeface="Times New Roman"/>
                </a:rPr>
                <a:t>2</a:t>
              </a:r>
              <a:endParaRPr/>
            </a:p>
          </p:txBody>
        </p:sp>
        <p:sp>
          <p:nvSpPr>
            <p:cNvPr id="1560" name="Google Shape;1560;p8"/>
            <p:cNvSpPr/>
            <p:nvPr/>
          </p:nvSpPr>
          <p:spPr>
            <a:xfrm>
              <a:off x="3053593" y="2324268"/>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Times New Roman"/>
                  <a:ea typeface="Times New Roman"/>
                  <a:cs typeface="Times New Roman"/>
                  <a:sym typeface="Times New Roman"/>
                </a:rPr>
                <a:t>3</a:t>
              </a:r>
              <a:endParaRPr/>
            </a:p>
          </p:txBody>
        </p:sp>
        <p:sp>
          <p:nvSpPr>
            <p:cNvPr id="1561" name="Google Shape;1561;p8"/>
            <p:cNvSpPr/>
            <p:nvPr/>
          </p:nvSpPr>
          <p:spPr>
            <a:xfrm>
              <a:off x="2429964" y="2037217"/>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Times New Roman"/>
                  <a:ea typeface="Times New Roman"/>
                  <a:cs typeface="Times New Roman"/>
                  <a:sym typeface="Times New Roman"/>
                </a:rPr>
                <a:t>4</a:t>
              </a:r>
              <a:endParaRPr/>
            </a:p>
          </p:txBody>
        </p:sp>
        <p:sp>
          <p:nvSpPr>
            <p:cNvPr id="1562" name="Google Shape;1562;p8"/>
            <p:cNvSpPr/>
            <p:nvPr/>
          </p:nvSpPr>
          <p:spPr>
            <a:xfrm>
              <a:off x="4087513" y="2664411"/>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Times New Roman"/>
                  <a:ea typeface="Times New Roman"/>
                  <a:cs typeface="Times New Roman"/>
                  <a:sym typeface="Times New Roman"/>
                </a:rPr>
                <a:t>5</a:t>
              </a:r>
              <a:endParaRPr/>
            </a:p>
          </p:txBody>
        </p:sp>
        <p:sp>
          <p:nvSpPr>
            <p:cNvPr id="1563" name="Google Shape;1563;p8"/>
            <p:cNvSpPr/>
            <p:nvPr/>
          </p:nvSpPr>
          <p:spPr>
            <a:xfrm>
              <a:off x="3766180" y="4559191"/>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Times New Roman"/>
                  <a:ea typeface="Times New Roman"/>
                  <a:cs typeface="Times New Roman"/>
                  <a:sym typeface="Times New Roman"/>
                </a:rPr>
                <a:t>6</a:t>
              </a:r>
              <a:endParaRPr/>
            </a:p>
          </p:txBody>
        </p:sp>
        <p:sp>
          <p:nvSpPr>
            <p:cNvPr id="1564" name="Google Shape;1564;p8"/>
            <p:cNvSpPr/>
            <p:nvPr/>
          </p:nvSpPr>
          <p:spPr>
            <a:xfrm>
              <a:off x="5778580" y="2381864"/>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Times New Roman"/>
                  <a:ea typeface="Times New Roman"/>
                  <a:cs typeface="Times New Roman"/>
                  <a:sym typeface="Times New Roman"/>
                </a:rPr>
                <a:t>7</a:t>
              </a:r>
              <a:endParaRPr/>
            </a:p>
          </p:txBody>
        </p:sp>
        <p:sp>
          <p:nvSpPr>
            <p:cNvPr id="1565" name="Google Shape;1565;p8"/>
            <p:cNvSpPr/>
            <p:nvPr/>
          </p:nvSpPr>
          <p:spPr>
            <a:xfrm>
              <a:off x="5308243" y="3523192"/>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Times New Roman"/>
                  <a:ea typeface="Times New Roman"/>
                  <a:cs typeface="Times New Roman"/>
                  <a:sym typeface="Times New Roman"/>
                </a:rPr>
                <a:t>8</a:t>
              </a:r>
              <a:endParaRPr/>
            </a:p>
          </p:txBody>
        </p:sp>
        <p:sp>
          <p:nvSpPr>
            <p:cNvPr id="1566" name="Google Shape;1566;p8"/>
            <p:cNvSpPr/>
            <p:nvPr/>
          </p:nvSpPr>
          <p:spPr>
            <a:xfrm>
              <a:off x="5543355" y="4554182"/>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Times New Roman"/>
                <a:ea typeface="Times New Roman"/>
                <a:cs typeface="Times New Roman"/>
                <a:sym typeface="Times New Roman"/>
              </a:endParaRPr>
            </a:p>
          </p:txBody>
        </p:sp>
        <p:sp>
          <p:nvSpPr>
            <p:cNvPr id="1567" name="Google Shape;1567;p8"/>
            <p:cNvSpPr/>
            <p:nvPr/>
          </p:nvSpPr>
          <p:spPr>
            <a:xfrm>
              <a:off x="5831482" y="4858102"/>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Times New Roman"/>
                <a:ea typeface="Times New Roman"/>
                <a:cs typeface="Times New Roman"/>
                <a:sym typeface="Times New Roman"/>
              </a:endParaRPr>
            </a:p>
          </p:txBody>
        </p:sp>
        <p:sp>
          <p:nvSpPr>
            <p:cNvPr id="1568" name="Google Shape;1568;p8"/>
            <p:cNvSpPr/>
            <p:nvPr/>
          </p:nvSpPr>
          <p:spPr>
            <a:xfrm>
              <a:off x="7125396" y="2697430"/>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Times New Roman"/>
                  <a:ea typeface="Times New Roman"/>
                  <a:cs typeface="Times New Roman"/>
                  <a:sym typeface="Times New Roman"/>
                </a:rPr>
                <a:t>9</a:t>
              </a:r>
              <a:endParaRPr/>
            </a:p>
          </p:txBody>
        </p:sp>
        <p:sp>
          <p:nvSpPr>
            <p:cNvPr id="1569" name="Google Shape;1569;p8"/>
            <p:cNvSpPr/>
            <p:nvPr/>
          </p:nvSpPr>
          <p:spPr>
            <a:xfrm>
              <a:off x="8285992" y="3573982"/>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Times New Roman"/>
                <a:ea typeface="Times New Roman"/>
                <a:cs typeface="Times New Roman"/>
                <a:sym typeface="Times New Roman"/>
              </a:endParaRPr>
            </a:p>
          </p:txBody>
        </p:sp>
        <p:sp>
          <p:nvSpPr>
            <p:cNvPr id="1570" name="Google Shape;1570;p8"/>
            <p:cNvSpPr/>
            <p:nvPr/>
          </p:nvSpPr>
          <p:spPr>
            <a:xfrm>
              <a:off x="10314463" y="2753654"/>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Times New Roman"/>
                <a:ea typeface="Times New Roman"/>
                <a:cs typeface="Times New Roman"/>
                <a:sym typeface="Times New Roman"/>
              </a:endParaRPr>
            </a:p>
          </p:txBody>
        </p:sp>
        <p:sp>
          <p:nvSpPr>
            <p:cNvPr id="1571" name="Google Shape;1571;p8"/>
            <p:cNvSpPr/>
            <p:nvPr/>
          </p:nvSpPr>
          <p:spPr>
            <a:xfrm>
              <a:off x="10846627" y="3892918"/>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Times New Roman"/>
                <a:ea typeface="Times New Roman"/>
                <a:cs typeface="Times New Roman"/>
                <a:sym typeface="Times New Roman"/>
              </a:endParaRPr>
            </a:p>
          </p:txBody>
        </p:sp>
        <p:sp>
          <p:nvSpPr>
            <p:cNvPr id="1572" name="Google Shape;1572;p8"/>
            <p:cNvSpPr/>
            <p:nvPr/>
          </p:nvSpPr>
          <p:spPr>
            <a:xfrm>
              <a:off x="9093922" y="5773448"/>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Times New Roman"/>
                <a:ea typeface="Times New Roman"/>
                <a:cs typeface="Times New Roman"/>
                <a:sym typeface="Times New Roman"/>
              </a:endParaRPr>
            </a:p>
          </p:txBody>
        </p:sp>
        <p:sp>
          <p:nvSpPr>
            <p:cNvPr id="1573" name="Google Shape;1573;p8"/>
            <p:cNvSpPr/>
            <p:nvPr/>
          </p:nvSpPr>
          <p:spPr>
            <a:xfrm>
              <a:off x="8819543" y="5312274"/>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Times New Roman"/>
                <a:ea typeface="Times New Roman"/>
                <a:cs typeface="Times New Roman"/>
                <a:sym typeface="Times New Roman"/>
              </a:endParaRPr>
            </a:p>
          </p:txBody>
        </p:sp>
        <p:sp>
          <p:nvSpPr>
            <p:cNvPr id="1574" name="Google Shape;1574;p8"/>
            <p:cNvSpPr/>
            <p:nvPr/>
          </p:nvSpPr>
          <p:spPr>
            <a:xfrm>
              <a:off x="8107593" y="4725304"/>
              <a:ext cx="211337" cy="2113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Times New Roman"/>
                <a:ea typeface="Times New Roman"/>
                <a:cs typeface="Times New Roman"/>
                <a:sym typeface="Times New Roman"/>
              </a:endParaRPr>
            </a:p>
          </p:txBody>
        </p:sp>
        <p:sp>
          <p:nvSpPr>
            <p:cNvPr id="1575" name="Google Shape;1575;p8"/>
            <p:cNvSpPr txBox="1"/>
            <p:nvPr/>
          </p:nvSpPr>
          <p:spPr>
            <a:xfrm>
              <a:off x="5278342" y="2383834"/>
              <a:ext cx="46358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Times New Roman"/>
                  <a:ea typeface="Times New Roman"/>
                  <a:cs typeface="Times New Roman"/>
                  <a:sym typeface="Times New Roman"/>
                </a:rPr>
                <a:t>Chuyển</a:t>
              </a:r>
              <a:endParaRPr/>
            </a:p>
          </p:txBody>
        </p:sp>
        <p:sp>
          <p:nvSpPr>
            <p:cNvPr id="1576" name="Google Shape;1576;p8"/>
            <p:cNvSpPr txBox="1"/>
            <p:nvPr/>
          </p:nvSpPr>
          <p:spPr>
            <a:xfrm>
              <a:off x="5481439" y="4544434"/>
              <a:ext cx="35004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Times New Roman"/>
                  <a:ea typeface="Times New Roman"/>
                  <a:cs typeface="Times New Roman"/>
                  <a:sym typeface="Times New Roman"/>
                </a:rPr>
                <a:t>10</a:t>
              </a:r>
              <a:endParaRPr/>
            </a:p>
          </p:txBody>
        </p:sp>
        <p:sp>
          <p:nvSpPr>
            <p:cNvPr id="1577" name="Google Shape;1577;p8"/>
            <p:cNvSpPr txBox="1"/>
            <p:nvPr/>
          </p:nvSpPr>
          <p:spPr>
            <a:xfrm>
              <a:off x="5776764" y="4840968"/>
              <a:ext cx="35004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Times New Roman"/>
                  <a:ea typeface="Times New Roman"/>
                  <a:cs typeface="Times New Roman"/>
                  <a:sym typeface="Times New Roman"/>
                </a:rPr>
                <a:t>11</a:t>
              </a:r>
              <a:endParaRPr/>
            </a:p>
          </p:txBody>
        </p:sp>
        <p:sp>
          <p:nvSpPr>
            <p:cNvPr id="1578" name="Google Shape;1578;p8"/>
            <p:cNvSpPr txBox="1"/>
            <p:nvPr/>
          </p:nvSpPr>
          <p:spPr>
            <a:xfrm>
              <a:off x="8226321" y="3569409"/>
              <a:ext cx="35004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Times New Roman"/>
                  <a:ea typeface="Times New Roman"/>
                  <a:cs typeface="Times New Roman"/>
                  <a:sym typeface="Times New Roman"/>
                </a:rPr>
                <a:t>12</a:t>
              </a:r>
              <a:endParaRPr/>
            </a:p>
          </p:txBody>
        </p:sp>
        <p:sp>
          <p:nvSpPr>
            <p:cNvPr id="1579" name="Google Shape;1579;p8"/>
            <p:cNvSpPr txBox="1"/>
            <p:nvPr/>
          </p:nvSpPr>
          <p:spPr>
            <a:xfrm>
              <a:off x="8045313" y="4717143"/>
              <a:ext cx="35004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Times New Roman"/>
                  <a:ea typeface="Times New Roman"/>
                  <a:cs typeface="Times New Roman"/>
                  <a:sym typeface="Times New Roman"/>
                </a:rPr>
                <a:t>16</a:t>
              </a:r>
              <a:endParaRPr/>
            </a:p>
          </p:txBody>
        </p:sp>
        <p:sp>
          <p:nvSpPr>
            <p:cNvPr id="1580" name="Google Shape;1580;p8"/>
            <p:cNvSpPr txBox="1"/>
            <p:nvPr/>
          </p:nvSpPr>
          <p:spPr>
            <a:xfrm>
              <a:off x="8750189" y="5307395"/>
              <a:ext cx="35004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Times New Roman"/>
                  <a:ea typeface="Times New Roman"/>
                  <a:cs typeface="Times New Roman"/>
                  <a:sym typeface="Times New Roman"/>
                </a:rPr>
                <a:t>15</a:t>
              </a:r>
              <a:endParaRPr/>
            </a:p>
          </p:txBody>
        </p:sp>
        <p:sp>
          <p:nvSpPr>
            <p:cNvPr id="1581" name="Google Shape;1581;p8"/>
            <p:cNvSpPr txBox="1"/>
            <p:nvPr/>
          </p:nvSpPr>
          <p:spPr>
            <a:xfrm>
              <a:off x="9031027" y="5765867"/>
              <a:ext cx="35004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Times New Roman"/>
                  <a:ea typeface="Times New Roman"/>
                  <a:cs typeface="Times New Roman"/>
                  <a:sym typeface="Times New Roman"/>
                </a:rPr>
                <a:t>14</a:t>
              </a:r>
              <a:endParaRPr/>
            </a:p>
          </p:txBody>
        </p:sp>
        <p:sp>
          <p:nvSpPr>
            <p:cNvPr id="1582" name="Google Shape;1582;p8"/>
            <p:cNvSpPr txBox="1"/>
            <p:nvPr/>
          </p:nvSpPr>
          <p:spPr>
            <a:xfrm>
              <a:off x="10259218" y="2747631"/>
              <a:ext cx="35004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Times New Roman"/>
                  <a:ea typeface="Times New Roman"/>
                  <a:cs typeface="Times New Roman"/>
                  <a:sym typeface="Times New Roman"/>
                </a:rPr>
                <a:t>13</a:t>
              </a:r>
              <a:endParaRPr/>
            </a:p>
          </p:txBody>
        </p:sp>
        <p:sp>
          <p:nvSpPr>
            <p:cNvPr id="1583" name="Google Shape;1583;p8"/>
            <p:cNvSpPr txBox="1"/>
            <p:nvPr/>
          </p:nvSpPr>
          <p:spPr>
            <a:xfrm>
              <a:off x="10787321" y="3887576"/>
              <a:ext cx="35004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lt1"/>
                  </a:solidFill>
                  <a:latin typeface="Times New Roman"/>
                  <a:ea typeface="Times New Roman"/>
                  <a:cs typeface="Times New Roman"/>
                  <a:sym typeface="Times New Roman"/>
                </a:rPr>
                <a:t>17</a:t>
              </a:r>
              <a:endParaRPr/>
            </a:p>
          </p:txBody>
        </p:sp>
        <p:sp>
          <p:nvSpPr>
            <p:cNvPr id="1584" name="Google Shape;1584;p8"/>
            <p:cNvSpPr/>
            <p:nvPr/>
          </p:nvSpPr>
          <p:spPr>
            <a:xfrm>
              <a:off x="11488512" y="3691192"/>
              <a:ext cx="309742" cy="30974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1585" name="Google Shape;1585;p8"/>
          <p:cNvSpPr/>
          <p:nvPr/>
        </p:nvSpPr>
        <p:spPr>
          <a:xfrm>
            <a:off x="652447" y="898302"/>
            <a:ext cx="8753475" cy="10515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F3F3F"/>
                </a:solidFill>
                <a:latin typeface="Times New Roman"/>
                <a:ea typeface="Times New Roman"/>
                <a:cs typeface="Times New Roman"/>
                <a:sym typeface="Times New Roman"/>
              </a:rPr>
              <a:t>-   Cho phép </a:t>
            </a:r>
            <a:r>
              <a:rPr b="1" lang="en-US" sz="1800">
                <a:solidFill>
                  <a:srgbClr val="3F3F3F"/>
                </a:solidFill>
                <a:latin typeface="Times New Roman"/>
                <a:ea typeface="Times New Roman"/>
                <a:cs typeface="Times New Roman"/>
                <a:sym typeface="Times New Roman"/>
              </a:rPr>
              <a:t>cấu hình đa quy trình</a:t>
            </a:r>
            <a:r>
              <a:rPr lang="en-US" sz="1800">
                <a:solidFill>
                  <a:srgbClr val="3F3F3F"/>
                </a:solidFill>
                <a:latin typeface="Times New Roman"/>
                <a:ea typeface="Times New Roman"/>
                <a:cs typeface="Times New Roman"/>
                <a:sym typeface="Times New Roman"/>
              </a:rPr>
              <a:t>, </a:t>
            </a:r>
            <a:endParaRPr/>
          </a:p>
          <a:p>
            <a:pPr indent="0" lvl="0" marL="0" marR="0" rtl="0" algn="l">
              <a:spcBef>
                <a:spcPts val="500"/>
              </a:spcBef>
              <a:spcAft>
                <a:spcPts val="0"/>
              </a:spcAft>
              <a:buNone/>
            </a:pPr>
            <a:r>
              <a:rPr lang="en-US" sz="1800">
                <a:solidFill>
                  <a:srgbClr val="3F3F3F"/>
                </a:solidFill>
                <a:latin typeface="Times New Roman"/>
                <a:ea typeface="Times New Roman"/>
                <a:cs typeface="Times New Roman"/>
                <a:sym typeface="Times New Roman"/>
              </a:rPr>
              <a:t>-   Phân công, </a:t>
            </a:r>
            <a:r>
              <a:rPr b="1" lang="en-US" sz="1800">
                <a:solidFill>
                  <a:srgbClr val="3F3F3F"/>
                </a:solidFill>
                <a:latin typeface="Times New Roman"/>
                <a:ea typeface="Times New Roman"/>
                <a:cs typeface="Times New Roman"/>
                <a:sym typeface="Times New Roman"/>
              </a:rPr>
              <a:t>phân quyền sử dụng đến từng cá nhân</a:t>
            </a:r>
            <a:endParaRPr sz="1800">
              <a:solidFill>
                <a:srgbClr val="3F3F3F"/>
              </a:solidFill>
              <a:latin typeface="Times New Roman"/>
              <a:ea typeface="Times New Roman"/>
              <a:cs typeface="Times New Roman"/>
              <a:sym typeface="Times New Roman"/>
            </a:endParaRPr>
          </a:p>
          <a:p>
            <a:pPr indent="0" lvl="0" marL="0" marR="0" rtl="0" algn="l">
              <a:spcBef>
                <a:spcPts val="500"/>
              </a:spcBef>
              <a:spcAft>
                <a:spcPts val="0"/>
              </a:spcAft>
              <a:buNone/>
            </a:pPr>
            <a:r>
              <a:rPr b="1" lang="en-US" sz="1800">
                <a:solidFill>
                  <a:srgbClr val="3F3F3F"/>
                </a:solidFill>
                <a:latin typeface="Times New Roman"/>
                <a:ea typeface="Times New Roman"/>
                <a:cs typeface="Times New Roman"/>
                <a:sym typeface="Times New Roman"/>
              </a:rPr>
              <a:t>-   Cho phép thiết lập người sử dụng với nhiều vai trò </a:t>
            </a:r>
            <a:r>
              <a:rPr lang="en-US" sz="1800">
                <a:solidFill>
                  <a:srgbClr val="3F3F3F"/>
                </a:solidFill>
                <a:latin typeface="Times New Roman"/>
                <a:ea typeface="Times New Roman"/>
                <a:cs typeface="Times New Roman"/>
                <a:sym typeface="Times New Roman"/>
              </a:rPr>
              <a:t>khác nhau</a:t>
            </a:r>
            <a:endParaRPr sz="1800">
              <a:solidFill>
                <a:srgbClr val="3F3F3F"/>
              </a:solidFill>
              <a:latin typeface="Times New Roman"/>
              <a:ea typeface="Times New Roman"/>
              <a:cs typeface="Times New Roman"/>
              <a:sym typeface="Times New Roman"/>
            </a:endParaRPr>
          </a:p>
        </p:txBody>
      </p:sp>
      <p:sp>
        <p:nvSpPr>
          <p:cNvPr id="1586" name="Google Shape;1586;p8"/>
          <p:cNvSpPr txBox="1"/>
          <p:nvPr/>
        </p:nvSpPr>
        <p:spPr>
          <a:xfrm>
            <a:off x="323529" y="339509"/>
            <a:ext cx="11573197" cy="724247"/>
          </a:xfrm>
          <a:prstGeom prst="rect">
            <a:avLst/>
          </a:prstGeom>
          <a:noFill/>
          <a:ln>
            <a:noFill/>
          </a:ln>
        </p:spPr>
        <p:txBody>
          <a:bodyPr anchorCtr="0" anchor="t" bIns="45700" lIns="91425" spcFirstLastPara="1" rIns="91425" wrap="square" tIns="45700">
            <a:noAutofit/>
          </a:bodyPr>
          <a:lstStyle/>
          <a:p>
            <a:pPr indent="-254000" lvl="0" marL="91440" marR="0" rtl="0" algn="ctr">
              <a:lnSpc>
                <a:spcPct val="90000"/>
              </a:lnSpc>
              <a:spcBef>
                <a:spcPts val="0"/>
              </a:spcBef>
              <a:spcAft>
                <a:spcPts val="0"/>
              </a:spcAft>
              <a:buClr>
                <a:schemeClr val="accent1"/>
              </a:buClr>
              <a:buSzPts val="4000"/>
              <a:buFont typeface="Calibri"/>
              <a:buChar char=" "/>
            </a:pPr>
            <a:r>
              <a:rPr lang="en-US" sz="4000">
                <a:solidFill>
                  <a:srgbClr val="3F3F3F"/>
                </a:solidFill>
                <a:latin typeface="Times New Roman"/>
                <a:ea typeface="Times New Roman"/>
                <a:cs typeface="Times New Roman"/>
                <a:sym typeface="Times New Roman"/>
              </a:rPr>
              <a:t>Đặc điểm nổi bật</a:t>
            </a:r>
            <a:endParaRPr sz="4000">
              <a:solidFill>
                <a:srgbClr val="3F3F3F"/>
              </a:solidFill>
              <a:latin typeface="Times New Roman"/>
              <a:ea typeface="Times New Roman"/>
              <a:cs typeface="Times New Roman"/>
              <a:sym typeface="Times New Roman"/>
            </a:endParaRPr>
          </a:p>
        </p:txBody>
      </p:sp>
      <p:sp>
        <p:nvSpPr>
          <p:cNvPr id="1587" name="Google Shape;1587;p8"/>
          <p:cNvSpPr/>
          <p:nvPr/>
        </p:nvSpPr>
        <p:spPr>
          <a:xfrm>
            <a:off x="8283698" y="6387548"/>
            <a:ext cx="2816624" cy="2494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6B3"/>
        </a:solidFill>
      </p:bgPr>
    </p:bg>
    <p:spTree>
      <p:nvGrpSpPr>
        <p:cNvPr id="1591" name="Shape 1591"/>
        <p:cNvGrpSpPr/>
        <p:nvPr/>
      </p:nvGrpSpPr>
      <p:grpSpPr>
        <a:xfrm>
          <a:off x="0" y="0"/>
          <a:ext cx="0" cy="0"/>
          <a:chOff x="0" y="0"/>
          <a:chExt cx="0" cy="0"/>
        </a:xfrm>
      </p:grpSpPr>
      <p:sp>
        <p:nvSpPr>
          <p:cNvPr id="1592" name="Google Shape;1592;p9"/>
          <p:cNvSpPr/>
          <p:nvPr/>
        </p:nvSpPr>
        <p:spPr>
          <a:xfrm>
            <a:off x="-301213" y="5333277"/>
            <a:ext cx="6705112" cy="679200"/>
          </a:xfrm>
          <a:prstGeom prst="ellipse">
            <a:avLst/>
          </a:pr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imes New Roman"/>
              <a:ea typeface="Times New Roman"/>
              <a:cs typeface="Times New Roman"/>
              <a:sym typeface="Times New Roman"/>
            </a:endParaRPr>
          </a:p>
        </p:txBody>
      </p:sp>
      <p:pic>
        <p:nvPicPr>
          <p:cNvPr descr="A screenshot of a computer screen&#10;&#10;Description automatically generated" id="1593" name="Google Shape;1593;p9"/>
          <p:cNvPicPr preferRelativeResize="0"/>
          <p:nvPr/>
        </p:nvPicPr>
        <p:blipFill rotWithShape="1">
          <a:blip r:embed="rId3">
            <a:alphaModFix/>
          </a:blip>
          <a:srcRect b="0" l="0" r="0" t="0"/>
          <a:stretch/>
        </p:blipFill>
        <p:spPr>
          <a:xfrm>
            <a:off x="148928" y="2123527"/>
            <a:ext cx="6199622" cy="3403551"/>
          </a:xfrm>
          <a:prstGeom prst="rect">
            <a:avLst/>
          </a:prstGeom>
          <a:noFill/>
          <a:ln>
            <a:noFill/>
          </a:ln>
        </p:spPr>
      </p:pic>
      <p:sp>
        <p:nvSpPr>
          <p:cNvPr id="1594" name="Google Shape;1594;p9"/>
          <p:cNvSpPr/>
          <p:nvPr/>
        </p:nvSpPr>
        <p:spPr>
          <a:xfrm>
            <a:off x="6388262" y="3899739"/>
            <a:ext cx="5662044" cy="1695336"/>
          </a:xfrm>
          <a:prstGeom prst="rect">
            <a:avLst/>
          </a:prstGeom>
          <a:noFill/>
          <a:ln>
            <a:noFill/>
          </a:ln>
        </p:spPr>
        <p:txBody>
          <a:bodyPr anchorCtr="0" anchor="t" bIns="45700" lIns="91425" spcFirstLastPara="1" rIns="91425" wrap="square" tIns="45700">
            <a:spAutoFit/>
          </a:bodyPr>
          <a:lstStyle/>
          <a:p>
            <a:pPr indent="-127000" lvl="0" marL="0" marR="0" rtl="0" algn="just">
              <a:spcBef>
                <a:spcPts val="0"/>
              </a:spcBef>
              <a:spcAft>
                <a:spcPts val="0"/>
              </a:spcAft>
              <a:buClr>
                <a:schemeClr val="lt1"/>
              </a:buClr>
              <a:buSzPts val="2000"/>
              <a:buFont typeface="Noto Sans Symbols"/>
              <a:buChar char="⮚"/>
            </a:pPr>
            <a:r>
              <a:rPr lang="en-US" sz="2000">
                <a:solidFill>
                  <a:schemeClr val="lt1"/>
                </a:solidFill>
                <a:latin typeface="Times New Roman"/>
                <a:ea typeface="Times New Roman"/>
                <a:cs typeface="Times New Roman"/>
                <a:sym typeface="Times New Roman"/>
              </a:rPr>
              <a:t>Tổng công ty Bưu điện VNPost, Tổng công ty cảng hàng không Việt Nam, Tổng công ty xi măng Việt Nam, Tập đoàn công nghiệp than - khoáng sản Việt Nam…</a:t>
            </a:r>
            <a:endParaRPr/>
          </a:p>
          <a:p>
            <a:pPr indent="-127000" lvl="0" marL="0" marR="0" rtl="0" algn="just">
              <a:spcBef>
                <a:spcPts val="500"/>
              </a:spcBef>
              <a:spcAft>
                <a:spcPts val="0"/>
              </a:spcAft>
              <a:buClr>
                <a:schemeClr val="lt1"/>
              </a:buClr>
              <a:buSzPts val="2000"/>
              <a:buFont typeface="Noto Sans Symbols"/>
              <a:buChar char="⮚"/>
            </a:pPr>
            <a:r>
              <a:rPr lang="en-US" sz="2000">
                <a:solidFill>
                  <a:schemeClr val="lt1"/>
                </a:solidFill>
                <a:latin typeface="Times New Roman"/>
                <a:ea typeface="Times New Roman"/>
                <a:cs typeface="Times New Roman"/>
                <a:sym typeface="Times New Roman"/>
              </a:rPr>
              <a:t>…</a:t>
            </a:r>
            <a:endParaRPr/>
          </a:p>
        </p:txBody>
      </p:sp>
      <p:sp>
        <p:nvSpPr>
          <p:cNvPr id="1595" name="Google Shape;1595;p9"/>
          <p:cNvSpPr/>
          <p:nvPr/>
        </p:nvSpPr>
        <p:spPr>
          <a:xfrm>
            <a:off x="6388262" y="1334488"/>
            <a:ext cx="5662044" cy="400110"/>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lt1"/>
              </a:buClr>
              <a:buSzPts val="2000"/>
              <a:buFont typeface="Noto Sans Symbols"/>
              <a:buChar char="⮚"/>
            </a:pPr>
            <a:r>
              <a:rPr lang="en-US" sz="2000">
                <a:solidFill>
                  <a:schemeClr val="lt1"/>
                </a:solidFill>
                <a:latin typeface="Times New Roman"/>
                <a:ea typeface="Times New Roman"/>
                <a:cs typeface="Times New Roman"/>
                <a:sym typeface="Times New Roman"/>
              </a:rPr>
              <a:t> Bộ Thông tin và Truyền thông, Bộ Xây dựng,…</a:t>
            </a:r>
            <a:endParaRPr/>
          </a:p>
        </p:txBody>
      </p:sp>
      <p:sp>
        <p:nvSpPr>
          <p:cNvPr id="1596" name="Google Shape;1596;p9"/>
          <p:cNvSpPr/>
          <p:nvPr/>
        </p:nvSpPr>
        <p:spPr>
          <a:xfrm>
            <a:off x="6388262" y="1724195"/>
            <a:ext cx="5662044" cy="400110"/>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lt1"/>
              </a:buClr>
              <a:buSzPts val="2000"/>
              <a:buFont typeface="Noto Sans Symbols"/>
              <a:buChar char="⮚"/>
            </a:pPr>
            <a:r>
              <a:rPr lang="en-US" sz="2000">
                <a:solidFill>
                  <a:schemeClr val="lt1"/>
                </a:solidFill>
                <a:latin typeface="Times New Roman"/>
                <a:ea typeface="Times New Roman"/>
                <a:cs typeface="Times New Roman"/>
                <a:sym typeface="Times New Roman"/>
              </a:rPr>
              <a:t> Bộ BCVT Lào, VPCP Lào,…</a:t>
            </a:r>
            <a:endParaRPr/>
          </a:p>
        </p:txBody>
      </p:sp>
      <p:sp>
        <p:nvSpPr>
          <p:cNvPr id="1597" name="Google Shape;1597;p9"/>
          <p:cNvSpPr/>
          <p:nvPr/>
        </p:nvSpPr>
        <p:spPr>
          <a:xfrm>
            <a:off x="6388262" y="2164354"/>
            <a:ext cx="5662044" cy="1695336"/>
          </a:xfrm>
          <a:prstGeom prst="rect">
            <a:avLst/>
          </a:prstGeom>
          <a:noFill/>
          <a:ln>
            <a:noFill/>
          </a:ln>
        </p:spPr>
        <p:txBody>
          <a:bodyPr anchorCtr="0" anchor="t" bIns="45700" lIns="91425" spcFirstLastPara="1" rIns="91425" wrap="square" tIns="45700">
            <a:spAutoFit/>
          </a:bodyPr>
          <a:lstStyle/>
          <a:p>
            <a:pPr indent="-127000" lvl="0" marL="0" marR="0" rtl="0" algn="just">
              <a:spcBef>
                <a:spcPts val="0"/>
              </a:spcBef>
              <a:spcAft>
                <a:spcPts val="0"/>
              </a:spcAft>
              <a:buClr>
                <a:schemeClr val="lt1"/>
              </a:buClr>
              <a:buSzPts val="2000"/>
              <a:buFont typeface="Noto Sans Symbols"/>
              <a:buChar char="⮚"/>
            </a:pPr>
            <a:r>
              <a:rPr lang="en-US" sz="2000">
                <a:solidFill>
                  <a:schemeClr val="lt1"/>
                </a:solidFill>
                <a:latin typeface="Times New Roman"/>
                <a:ea typeface="Times New Roman"/>
                <a:cs typeface="Times New Roman"/>
                <a:sym typeface="Times New Roman"/>
              </a:rPr>
              <a:t> HĐND - UBND tỉnh: Nghệ An, Cao Bằng, Tuyên Quang, Tiền Giang, Sóc Trăng,… (triển khai toàn tỉnh: 23 tỉnh, triển khai trên 53 TTP) </a:t>
            </a:r>
            <a:endParaRPr/>
          </a:p>
          <a:p>
            <a:pPr indent="-127000" lvl="0" marL="0" marR="0" rtl="0" algn="just">
              <a:spcBef>
                <a:spcPts val="500"/>
              </a:spcBef>
              <a:spcAft>
                <a:spcPts val="0"/>
              </a:spcAft>
              <a:buClr>
                <a:schemeClr val="lt1"/>
              </a:buClr>
              <a:buSzPts val="2000"/>
              <a:buFont typeface="Noto Sans Symbols"/>
              <a:buChar char="⮚"/>
            </a:pPr>
            <a:r>
              <a:rPr lang="en-US" sz="2000">
                <a:solidFill>
                  <a:schemeClr val="lt1"/>
                </a:solidFill>
                <a:latin typeface="Times New Roman"/>
                <a:ea typeface="Times New Roman"/>
                <a:cs typeface="Times New Roman"/>
                <a:sym typeface="Times New Roman"/>
              </a:rPr>
              <a:t> Tỉnh ủy Bến Tre, Tỉnh ủy Trà Vinh, Tỉnh ủy Kontum, Tỉnh ủy Tây Ninh…</a:t>
            </a:r>
            <a:endParaRPr/>
          </a:p>
        </p:txBody>
      </p:sp>
      <p:sp>
        <p:nvSpPr>
          <p:cNvPr id="1598" name="Google Shape;1598;p9"/>
          <p:cNvSpPr txBox="1"/>
          <p:nvPr/>
        </p:nvSpPr>
        <p:spPr>
          <a:xfrm>
            <a:off x="323529" y="339509"/>
            <a:ext cx="11573197" cy="724247"/>
          </a:xfrm>
          <a:prstGeom prst="rect">
            <a:avLst/>
          </a:prstGeom>
          <a:noFill/>
          <a:ln>
            <a:noFill/>
          </a:ln>
        </p:spPr>
        <p:txBody>
          <a:bodyPr anchorCtr="0" anchor="t" bIns="45700" lIns="91425" spcFirstLastPara="1" rIns="91425" wrap="square" tIns="45700">
            <a:noAutofit/>
          </a:bodyPr>
          <a:lstStyle/>
          <a:p>
            <a:pPr indent="-254000" lvl="0" marL="91440" marR="0" rtl="0" algn="ctr">
              <a:lnSpc>
                <a:spcPct val="90000"/>
              </a:lnSpc>
              <a:spcBef>
                <a:spcPts val="0"/>
              </a:spcBef>
              <a:spcAft>
                <a:spcPts val="0"/>
              </a:spcAft>
              <a:buClr>
                <a:schemeClr val="accent1"/>
              </a:buClr>
              <a:buSzPts val="4000"/>
              <a:buFont typeface="Calibri"/>
              <a:buChar char=" "/>
            </a:pPr>
            <a:r>
              <a:rPr lang="en-US" sz="4000">
                <a:solidFill>
                  <a:schemeClr val="lt1"/>
                </a:solidFill>
                <a:latin typeface="Times New Roman"/>
                <a:ea typeface="Times New Roman"/>
                <a:cs typeface="Times New Roman"/>
                <a:sym typeface="Times New Roman"/>
              </a:rPr>
              <a:t>Phần II: Khách hàng tiêu biểu</a:t>
            </a:r>
            <a:endParaRPr sz="4000">
              <a:solidFill>
                <a:schemeClr val="lt1"/>
              </a:solidFill>
              <a:latin typeface="Times New Roman"/>
              <a:ea typeface="Times New Roman"/>
              <a:cs typeface="Times New Roman"/>
              <a:sym typeface="Times New Roman"/>
            </a:endParaRPr>
          </a:p>
        </p:txBody>
      </p:sp>
      <p:sp>
        <p:nvSpPr>
          <p:cNvPr id="1599" name="Google Shape;1599;p9"/>
          <p:cNvSpPr txBox="1"/>
          <p:nvPr/>
        </p:nvSpPr>
        <p:spPr>
          <a:xfrm>
            <a:off x="1692211" y="3745749"/>
            <a:ext cx="3162113"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500">
                <a:solidFill>
                  <a:srgbClr val="0066B3"/>
                </a:solidFill>
                <a:latin typeface="Times New Roman"/>
                <a:ea typeface="Times New Roman"/>
                <a:cs typeface="Times New Roman"/>
                <a:sym typeface="Times New Roman"/>
              </a:rPr>
              <a:t>VNPT</a:t>
            </a:r>
            <a:endParaRPr/>
          </a:p>
        </p:txBody>
      </p:sp>
      <p:sp>
        <p:nvSpPr>
          <p:cNvPr id="1600" name="Google Shape;1600;p9"/>
          <p:cNvSpPr txBox="1"/>
          <p:nvPr/>
        </p:nvSpPr>
        <p:spPr>
          <a:xfrm>
            <a:off x="1983456" y="4314905"/>
            <a:ext cx="257962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iOffice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Custom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2019-08-22T07:19:33Z</dcterms:created>
  <dc:creator>thuylinh thuylinh</dc:creator>
</cp:coreProperties>
</file>